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lvl1pPr algn="ctr" defTabSz="584200">
      <a:defRPr sz="5000">
        <a:latin typeface="+mn-lt"/>
        <a:ea typeface="+mn-ea"/>
        <a:cs typeface="+mn-cs"/>
        <a:sym typeface="Helvetica Light"/>
      </a:defRPr>
    </a:lvl1pPr>
    <a:lvl2pPr indent="228600" algn="ctr" defTabSz="584200">
      <a:defRPr sz="5000">
        <a:latin typeface="+mn-lt"/>
        <a:ea typeface="+mn-ea"/>
        <a:cs typeface="+mn-cs"/>
        <a:sym typeface="Helvetica Light"/>
      </a:defRPr>
    </a:lvl2pPr>
    <a:lvl3pPr indent="457200" algn="ctr" defTabSz="584200">
      <a:defRPr sz="5000">
        <a:latin typeface="+mn-lt"/>
        <a:ea typeface="+mn-ea"/>
        <a:cs typeface="+mn-cs"/>
        <a:sym typeface="Helvetica Light"/>
      </a:defRPr>
    </a:lvl3pPr>
    <a:lvl4pPr indent="685800" algn="ctr" defTabSz="584200">
      <a:defRPr sz="5000">
        <a:latin typeface="+mn-lt"/>
        <a:ea typeface="+mn-ea"/>
        <a:cs typeface="+mn-cs"/>
        <a:sym typeface="Helvetica Light"/>
      </a:defRPr>
    </a:lvl4pPr>
    <a:lvl5pPr indent="914400" algn="ctr" defTabSz="584200">
      <a:defRPr sz="5000">
        <a:latin typeface="+mn-lt"/>
        <a:ea typeface="+mn-ea"/>
        <a:cs typeface="+mn-cs"/>
        <a:sym typeface="Helvetica Light"/>
      </a:defRPr>
    </a:lvl5pPr>
    <a:lvl6pPr indent="1143000" algn="ctr" defTabSz="584200">
      <a:defRPr sz="5000">
        <a:latin typeface="+mn-lt"/>
        <a:ea typeface="+mn-ea"/>
        <a:cs typeface="+mn-cs"/>
        <a:sym typeface="Helvetica Light"/>
      </a:defRPr>
    </a:lvl6pPr>
    <a:lvl7pPr indent="1371600" algn="ctr" defTabSz="584200">
      <a:defRPr sz="5000">
        <a:latin typeface="+mn-lt"/>
        <a:ea typeface="+mn-ea"/>
        <a:cs typeface="+mn-cs"/>
        <a:sym typeface="Helvetica Light"/>
      </a:defRPr>
    </a:lvl7pPr>
    <a:lvl8pPr indent="1600200" algn="ctr" defTabSz="584200">
      <a:defRPr sz="5000">
        <a:latin typeface="+mn-lt"/>
        <a:ea typeface="+mn-ea"/>
        <a:cs typeface="+mn-cs"/>
        <a:sym typeface="Helvetica Light"/>
      </a:defRPr>
    </a:lvl8pPr>
    <a:lvl9pPr indent="1828800" algn="ctr" defTabSz="584200">
      <a:defRPr sz="50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8" d="100"/>
          <a:sy n="38" d="100"/>
        </p:scale>
        <p:origin x="-516" y="-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767581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algn="ctr" defTabSz="584200">
        <a:defRPr sz="112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112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112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112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112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112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112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112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11200">
          <a:latin typeface="+mn-lt"/>
          <a:ea typeface="+mn-ea"/>
          <a:cs typeface="+mn-cs"/>
          <a:sym typeface="Helvetica Light"/>
        </a:defRPr>
      </a:lvl9pPr>
    </p:titleStyle>
    <p:bodyStyle>
      <a:lvl1pPr algn="ctr" defTabSz="584200">
        <a:defRPr sz="44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44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44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44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44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44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44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44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44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presentaca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presentacao1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presentacao1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presentacao1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presentacao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presentacao1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presentacao1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presentacao1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presentacao1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presentacao1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apresentacao1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presentaca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presentacao2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apresentacao2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creen Shot 2020-05-19 at 11.06.02 AM.png"/>
          <p:cNvPicPr/>
          <p:nvPr/>
        </p:nvPicPr>
        <p:blipFill>
          <a:blip r:embed="rId2">
            <a:extLst/>
          </a:blip>
          <a:srcRect l="30644" t="1523" r="30644" b="1523"/>
          <a:stretch>
            <a:fillRect/>
          </a:stretch>
        </p:blipFill>
        <p:spPr>
          <a:xfrm>
            <a:off x="7548645" y="143470"/>
            <a:ext cx="9535705" cy="13433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apresentacao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presentaca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presentacao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presentacao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presentacao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presentacao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presentacao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presentacao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Personalizar</PresentationFormat>
  <Paragraphs>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nilto</dc:creator>
  <cp:lastModifiedBy>nilto</cp:lastModifiedBy>
  <cp:revision>1</cp:revision>
  <dcterms:modified xsi:type="dcterms:W3CDTF">2020-05-20T00:14:19Z</dcterms:modified>
</cp:coreProperties>
</file>