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9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5143500" type="screen16x9"/>
  <p:notesSz cx="6858000" cy="9144000"/>
  <p:embeddedFontLst>
    <p:embeddedFont>
      <p:font typeface="Work Sans Black" charset="0"/>
      <p:bold r:id="rId39"/>
      <p:boldItalic r:id="rId40"/>
    </p:embeddedFont>
    <p:embeddedFont>
      <p:font typeface="Work Sans" charset="0"/>
      <p:regular r:id="rId41"/>
      <p:bold r:id="rId42"/>
      <p:italic r:id="rId43"/>
      <p:boldItalic r:id="rId44"/>
    </p:embeddedFont>
    <p:embeddedFont>
      <p:font typeface="Roboto" charset="0"/>
      <p:regular r:id="rId45"/>
      <p:bold r:id="rId46"/>
      <p:italic r:id="rId47"/>
      <p:boldItalic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Work Sans ExtraBold" charset="0"/>
      <p:bold r:id="rId53"/>
      <p:boldItalic r:id="rId54"/>
    </p:embeddedFont>
    <p:embeddedFont>
      <p:font typeface="Work Sans Medium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317">
          <p15:clr>
            <a:srgbClr val="747775"/>
          </p15:clr>
        </p15:guide>
        <p15:guide id="2" pos="428">
          <p15:clr>
            <a:srgbClr val="747775"/>
          </p15:clr>
        </p15:guide>
        <p15:guide id="3" orient="horz" pos="85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gN4MRdfOTLIhh4wXLLWsgR+rct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95A66DF-EF5A-489D-949F-ECCE8D72CC05}">
  <a:tblStyle styleId="{595A66DF-EF5A-489D-949F-ECCE8D72CC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-282" y="-102"/>
      </p:cViewPr>
      <p:guideLst>
        <p:guide orient="horz" pos="85"/>
        <p:guide pos="317"/>
        <p:guide pos="4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bernardvanleer.org/pt-br/solutions/urban95-pt/" TargetMode="External"/><Relationship Id="rId3" Type="http://schemas.openxmlformats.org/officeDocument/2006/relationships/hyperlink" Target="http://www.nossasaopaulo.org.br/" TargetMode="External"/><Relationship Id="rId7" Type="http://schemas.openxmlformats.org/officeDocument/2006/relationships/hyperlink" Target="http://alana.org.br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cidadessustentaveis.org.br/premio-cidade-da-crianca" TargetMode="External"/><Relationship Id="rId5" Type="http://schemas.openxmlformats.org/officeDocument/2006/relationships/hyperlink" Target="http://www.cidadessustentaveis.org.br/" TargetMode="External"/><Relationship Id="rId4" Type="http://schemas.openxmlformats.org/officeDocument/2006/relationships/hyperlink" Target="https://bernardvanleer.org/pt-br/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4549cbd0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g34549cbd0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72ddaf608f_0_1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O diagnóstico é uma etapa fundamental no planejamento de políticas públicas, pois fornece a base necessária para a tomada de decisões informadas e eficazes. O diagnóstico permite identificar e compreender os problemas sociais, econômicos e ambientais que precisam ser abordados.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Para se fazer um bom diagnóstico é necessário coletar e analisar dados quantitativos e qualitativos que ajudam a fornecer um panorama realista do contexto em que a política será implementada.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0" name="Google Shape;600;g372ddaf608f_0_1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72ddaf608f_0_1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372ddaf608f_0_1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72ddaf608f_0_1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372ddaf608f_0_1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da14551bd7c6b7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2da14551bd7c6b7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4549cbd01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4549cbd01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4549cbd01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34549cbd01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da14551bd7c6b7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2da14551bd7c6b7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da14551bd7c6b7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2da14551bd7c6b7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730aa33715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2" name="Google Shape;702;g3730aa33715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76b5080e24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76b5080e24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3764669bc56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8" name="Google Shape;708;g3764669bc56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pt-BR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Cobertura Ex.: Porcentagem da população de 0 a 5 anos cadastrada na Atenção Primária.</a:t>
            </a:r>
            <a:endParaRPr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pt-BR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Evolução Ex.: evolução da cobertura de vacinação nos últimos 5 anos.</a:t>
            </a:r>
            <a:endParaRPr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pt-BR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Equidade Ex.: comparar bairros, zonas rurais e urbanas, populações indígenas ou quilombolas</a:t>
            </a:r>
            <a:endParaRPr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Qualidade Ex.: não basta ter vaga em creche, é preciso olhar para a taxa de frequência e o nível de desenvolvimento infantil.</a:t>
            </a:r>
            <a:endParaRPr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30aa33715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3" name="Google Shape;733;g3730aa33715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30aa33715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2" name="Google Shape;742;g3730aa33715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3730aa33715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9" name="Google Shape;749;g3730aa33715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2da14551bd7c6b7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2da14551bd7c6b7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3730aa3371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3730aa3371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2da14551bd7c6b7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2" name="Google Shape;882;g2da14551bd7c6b7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2da14551bd7c6b7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rgbClr val="333333"/>
                </a:solidFill>
                <a:latin typeface="Work Sans"/>
                <a:ea typeface="Work Sans"/>
                <a:cs typeface="Work Sans"/>
                <a:sym typeface="Work Sans"/>
              </a:rPr>
              <a:t>A cidade de Boa Vista cruzou dados como quantidade de crianças e gestantes com a localização de equipamentos públicos</a:t>
            </a:r>
            <a:endParaRPr sz="1200">
              <a:solidFill>
                <a:srgbClr val="33333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1" name="Google Shape;901;g2da14551bd7c6b7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76da0bc33c_6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376da0bc33c_6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3730aa3371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3730aa3371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730aa3371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730aa3371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2da14551bd7c6b7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000" b="0" i="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O Observatório da Primeira Infância é uma iniciativa da </a:t>
            </a:r>
            <a:r>
              <a:rPr lang="pt-BR" sz="1000" b="0" i="0" u="sng" strike="noStrike">
                <a:solidFill>
                  <a:srgbClr val="428BCA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Rede Nossa São Paulo</a:t>
            </a:r>
            <a:r>
              <a:rPr lang="pt-BR" sz="1000" b="0" i="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, realizada com o apoio da </a:t>
            </a:r>
            <a:r>
              <a:rPr lang="pt-BR" sz="1000" b="0" i="0" u="sng" strike="noStrike">
                <a:solidFill>
                  <a:srgbClr val="428BCA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Fundação Bernard van Leer</a:t>
            </a:r>
            <a:r>
              <a:rPr lang="pt-BR" sz="1000" b="0" i="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, Ao todo, o observatório disponibiliza 130 indicadores relacionados à infância, identificados a partir de três referências gerais: o </a:t>
            </a:r>
            <a:r>
              <a:rPr lang="pt-BR" sz="1000" b="0" i="0" u="sng" strike="noStrike">
                <a:solidFill>
                  <a:srgbClr val="428BCA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Programa Cidades Sustentáveis</a:t>
            </a:r>
            <a:r>
              <a:rPr lang="pt-BR" sz="1000" b="0" i="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 (PCS), que conta com indicadores alinhados aos Objetivos de Desenvolvimento Sustentável (ODS); o </a:t>
            </a:r>
            <a:r>
              <a:rPr lang="pt-BR" sz="1000" b="0" i="0" u="sng" strike="noStrike">
                <a:solidFill>
                  <a:srgbClr val="428BCA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Prêmio Cidade da Criança</a:t>
            </a:r>
            <a:r>
              <a:rPr lang="pt-BR" sz="1000" b="0" i="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, realizado pelo PCS em parceria com o </a:t>
            </a:r>
            <a:r>
              <a:rPr lang="pt-BR" sz="1000" b="0" i="0" u="sng" strike="noStrike">
                <a:solidFill>
                  <a:srgbClr val="428BCA"/>
                </a:solidFill>
                <a:latin typeface="Roboto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Instituto Alana</a:t>
            </a:r>
            <a:r>
              <a:rPr lang="pt-BR" sz="1000" b="0" i="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; e o </a:t>
            </a:r>
            <a:r>
              <a:rPr lang="pt-BR" sz="1000" b="0" i="0" u="sng" strike="noStrike">
                <a:solidFill>
                  <a:srgbClr val="428BCA"/>
                </a:solidFill>
                <a:latin typeface="Roboto"/>
                <a:ea typeface="Roboto"/>
                <a:cs typeface="Roboto"/>
                <a:sym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Urban95</a:t>
            </a:r>
            <a:r>
              <a:rPr lang="pt-BR" sz="1000" b="0" i="0">
                <a:solidFill>
                  <a:srgbClr val="444444"/>
                </a:solidFill>
                <a:latin typeface="Roboto"/>
                <a:ea typeface="Roboto"/>
                <a:cs typeface="Roboto"/>
                <a:sym typeface="Roboto"/>
              </a:rPr>
              <a:t>, da Fundação Bernard van Leer que conta com indicadores separados pelos eixos saudável, segura e pública. 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Quantidade que cada distrito aparece com piores indicadores e com melhores indicadores. </a:t>
            </a:r>
            <a:br>
              <a:rPr lang="pt-BR" sz="1000">
                <a:latin typeface="Arial"/>
                <a:ea typeface="Arial"/>
                <a:cs typeface="Arial"/>
                <a:sym typeface="Arial"/>
              </a:rPr>
            </a:br>
            <a:r>
              <a:rPr lang="pt-BR" sz="100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000">
                <a:latin typeface="Arial"/>
                <a:ea typeface="Arial"/>
                <a:cs typeface="Arial"/>
                <a:sym typeface="Arial"/>
              </a:rPr>
            </a:br>
            <a:r>
              <a:rPr lang="pt-BR" sz="1000">
                <a:latin typeface="Arial"/>
                <a:ea typeface="Arial"/>
                <a:cs typeface="Arial"/>
                <a:sym typeface="Arial"/>
              </a:rPr>
              <a:t>Isso mostra a desigualdade das infância. </a:t>
            </a:r>
            <a:endParaRPr sz="1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Por isso, para conseguir desenvolver estratégias e políticas assertivas para as diferentes infâncias é fundamental fazer um diagnóstico territorializado. A disparidade no acesso a recursos, oportunidades e serviços de qualidade dento de um mesmo município e grande e precisa ser identificada. Essa disparidade afeta o crescimento e o desenvolvimento infantil; impacta a saúde física e mental das crianças; e cria desigualdade na aprendizagem.</a:t>
            </a:r>
            <a:endParaRPr sz="1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  <p:sp>
        <p:nvSpPr>
          <p:cNvPr id="930" name="Google Shape;930;g2da14551bd7c6b7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376da0bc33c_6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  <p:sp>
        <p:nvSpPr>
          <p:cNvPr id="937" name="Google Shape;937;g376da0bc33c_6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730aa3371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730aa3371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370dcc2b9de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Google Shape;949;g370dcc2b9de_0_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0" name="Google Shape;950;g370dcc2b9de_0_1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34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964" name="Google Shape;9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72ddaf608f_0_1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g372ddaf608f_0_1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710d51225a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g3710d51225a_2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72ddaf608f_0_1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72ddaf608f_0_1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72ddaf608f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3" name="Google Shape;543;g372ddaf608f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730aa3371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730aa3371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72ddaf60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O diagnóstico é uma etapa fundamental no planejamento de políticas públicas, pois fornece a base necessária para a tomada de decisões informadas e eficazes. O diagnóstico permite identificar e compreender os problemas sociais, econômicos e ambientais que precisam ser abordados.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Para se fazer um bom diagnóstico é necessário coletar e analisar dados quantitativos e qualitativos que ajudam a fornecer um panorama realista do contexto em que a política será implementada.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4" name="Google Shape;574;g372ddaf60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- Green">
  <p:cSld name="Closing Slide - Green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9" descr="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" y="0"/>
            <a:ext cx="9139425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9"/>
          <p:cNvSpPr txBox="1">
            <a:spLocks noGrp="1"/>
          </p:cNvSpPr>
          <p:nvPr>
            <p:ph type="ctrTitle"/>
          </p:nvPr>
        </p:nvSpPr>
        <p:spPr>
          <a:xfrm>
            <a:off x="990900" y="1166400"/>
            <a:ext cx="37158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Work Sans Black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body" idx="1"/>
          </p:nvPr>
        </p:nvSpPr>
        <p:spPr>
          <a:xfrm>
            <a:off x="990900" y="2424601"/>
            <a:ext cx="29370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6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3pPr>
            <a:lvl4pPr marL="1828800" lvl="3" indent="-406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Work Sans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Char char="—"/>
              <a:defRPr sz="2000"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body" idx="2"/>
          </p:nvPr>
        </p:nvSpPr>
        <p:spPr>
          <a:xfrm>
            <a:off x="990899" y="3248100"/>
            <a:ext cx="29370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3pPr>
            <a:lvl4pPr marL="1828800" lvl="3" indent="-406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Work Sans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Char char="—"/>
              <a:defRPr sz="2000"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9" descr="A black and white image of a person's 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9803" y="4474562"/>
            <a:ext cx="2025000" cy="3128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9"/>
          <p:cNvSpPr>
            <a:spLocks noGrp="1"/>
          </p:cNvSpPr>
          <p:nvPr>
            <p:ph type="pic" idx="3"/>
          </p:nvPr>
        </p:nvSpPr>
        <p:spPr>
          <a:xfrm>
            <a:off x="5083200" y="515700"/>
            <a:ext cx="4060800" cy="4627800"/>
          </a:xfrm>
          <a:prstGeom prst="rect">
            <a:avLst/>
          </a:prstGeom>
          <a:noFill/>
          <a:ln>
            <a:noFill/>
          </a:ln>
        </p:spPr>
      </p:sp>
      <p:pic>
        <p:nvPicPr>
          <p:cNvPr id="20" name="Google Shape;20;p9"/>
          <p:cNvPicPr preferRelativeResize="0"/>
          <p:nvPr/>
        </p:nvPicPr>
        <p:blipFill rotWithShape="1">
          <a:blip r:embed="rId4">
            <a:alphaModFix/>
          </a:blip>
          <a:srcRect b="13940"/>
          <a:stretch/>
        </p:blipFill>
        <p:spPr>
          <a:xfrm>
            <a:off x="3736073" y="4252700"/>
            <a:ext cx="646351" cy="75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-Three panels">
  <p:cSld name="Text-Three panel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6089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503635" y="1203723"/>
            <a:ext cx="6089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2"/>
          </p:nvPr>
        </p:nvSpPr>
        <p:spPr>
          <a:xfrm>
            <a:off x="0" y="2123093"/>
            <a:ext cx="3048300" cy="250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3"/>
          </p:nvPr>
        </p:nvSpPr>
        <p:spPr>
          <a:xfrm>
            <a:off x="3048300" y="2123092"/>
            <a:ext cx="3045600" cy="250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4"/>
          </p:nvPr>
        </p:nvSpPr>
        <p:spPr>
          <a:xfrm>
            <a:off x="6093900" y="2123091"/>
            <a:ext cx="3050100" cy="250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/>
          <p:nvPr/>
        </p:nvSpPr>
        <p:spPr>
          <a:xfrm>
            <a:off x="30300" y="463627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-Two panels">
  <p:cSld name="Text-Two panel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6089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0" y="1518048"/>
            <a:ext cx="4572000" cy="311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2"/>
          </p:nvPr>
        </p:nvSpPr>
        <p:spPr>
          <a:xfrm>
            <a:off x="4572000" y="1518047"/>
            <a:ext cx="4565400" cy="311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/>
          <p:nvPr/>
        </p:nvSpPr>
        <p:spPr>
          <a:xfrm>
            <a:off x="30300" y="463627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bg>
      <p:bgPr>
        <a:solidFill>
          <a:schemeClr val="l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252515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045600" y="1019771"/>
            <a:ext cx="5597100" cy="30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  <a:latin typeface="Work Sans Black"/>
                <a:ea typeface="Work Sans Black"/>
                <a:cs typeface="Work Sans Black"/>
                <a:sym typeface="Work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Work Sans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105" name="Google Shape;105;p20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635" y="430570"/>
            <a:ext cx="1498500" cy="23185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>
            <a:spLocks noGrp="1"/>
          </p:cNvSpPr>
          <p:nvPr>
            <p:ph type="pic" idx="2"/>
          </p:nvPr>
        </p:nvSpPr>
        <p:spPr>
          <a:xfrm>
            <a:off x="0" y="1023217"/>
            <a:ext cx="2519100" cy="30672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7" name="Google Shape;10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25" y="4193825"/>
            <a:ext cx="848850" cy="859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 Slide 2">
    <p:bg>
      <p:bgPr>
        <a:solidFill>
          <a:schemeClr val="accen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 descr="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" y="0"/>
            <a:ext cx="9139425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 txBox="1">
            <a:spLocks noGrp="1"/>
          </p:cNvSpPr>
          <p:nvPr>
            <p:ph type="ctrTitle"/>
          </p:nvPr>
        </p:nvSpPr>
        <p:spPr>
          <a:xfrm>
            <a:off x="990900" y="729000"/>
            <a:ext cx="3715800" cy="24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Work Sans Black"/>
              <a:buNone/>
              <a:defRPr sz="4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p21" descr="A black and white image of a person's 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9803" y="4474562"/>
            <a:ext cx="2025000" cy="31286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990600" y="3213497"/>
            <a:ext cx="37158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>
            <a:spLocks noGrp="1"/>
          </p:cNvSpPr>
          <p:nvPr>
            <p:ph type="pic" idx="2"/>
          </p:nvPr>
        </p:nvSpPr>
        <p:spPr>
          <a:xfrm>
            <a:off x="5085900" y="515700"/>
            <a:ext cx="4058100" cy="46278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4" name="Google Shape;11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3340" y="4335404"/>
            <a:ext cx="514021" cy="59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 1">
  <p:cSld name="Title Slide 2_1">
    <p:bg>
      <p:bgPr>
        <a:solidFill>
          <a:schemeClr val="accen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36491df036f_1_86" descr="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" y="0"/>
            <a:ext cx="9139425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6491df036f_1_86"/>
          <p:cNvSpPr txBox="1">
            <a:spLocks noGrp="1"/>
          </p:cNvSpPr>
          <p:nvPr>
            <p:ph type="ctrTitle"/>
          </p:nvPr>
        </p:nvSpPr>
        <p:spPr>
          <a:xfrm>
            <a:off x="990900" y="729000"/>
            <a:ext cx="3715800" cy="24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Work Sans Black"/>
              <a:buNone/>
              <a:defRPr sz="4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36491df036f_1_86"/>
          <p:cNvSpPr txBox="1">
            <a:spLocks noGrp="1"/>
          </p:cNvSpPr>
          <p:nvPr>
            <p:ph type="body" idx="1"/>
          </p:nvPr>
        </p:nvSpPr>
        <p:spPr>
          <a:xfrm>
            <a:off x="990600" y="3213497"/>
            <a:ext cx="37158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" y="0"/>
            <a:ext cx="91417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2"/>
          <p:cNvSpPr txBox="1">
            <a:spLocks noGrp="1"/>
          </p:cNvSpPr>
          <p:nvPr>
            <p:ph type="ctrTitle"/>
          </p:nvPr>
        </p:nvSpPr>
        <p:spPr>
          <a:xfrm>
            <a:off x="990900" y="729000"/>
            <a:ext cx="3715800" cy="24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Work Sans Black"/>
              <a:buNone/>
              <a:defRPr sz="4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>
            <a:spLocks noGrp="1"/>
          </p:cNvSpPr>
          <p:nvPr>
            <p:ph type="pic" idx="2"/>
          </p:nvPr>
        </p:nvSpPr>
        <p:spPr>
          <a:xfrm>
            <a:off x="5085900" y="515700"/>
            <a:ext cx="4058100" cy="4627800"/>
          </a:xfrm>
          <a:prstGeom prst="rect">
            <a:avLst/>
          </a:prstGeom>
          <a:noFill/>
          <a:ln>
            <a:noFill/>
          </a:ln>
        </p:spPr>
      </p:sp>
      <p:pic>
        <p:nvPicPr>
          <p:cNvPr id="123" name="Google Shape;123;p22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900" y="4474112"/>
            <a:ext cx="2024999" cy="31331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990600" y="3213497"/>
            <a:ext cx="37158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4">
            <a:alphaModFix/>
          </a:blip>
          <a:srcRect l="17869" t="15355" r="18448" b="12923"/>
          <a:stretch/>
        </p:blipFill>
        <p:spPr>
          <a:xfrm>
            <a:off x="3748688" y="4276499"/>
            <a:ext cx="621113" cy="70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3">
  <p:cSld name="Title Slide 3">
    <p:bg>
      <p:bgPr>
        <a:solidFill>
          <a:schemeClr val="accent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3" descr="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" y="0"/>
            <a:ext cx="9139425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 txBox="1">
            <a:spLocks noGrp="1"/>
          </p:cNvSpPr>
          <p:nvPr>
            <p:ph type="ctrTitle"/>
          </p:nvPr>
        </p:nvSpPr>
        <p:spPr>
          <a:xfrm>
            <a:off x="990900" y="729000"/>
            <a:ext cx="3715800" cy="24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Work Sans Black"/>
              <a:buNone/>
              <a:defRPr sz="4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29" name="Google Shape;129;p23" descr="A black and white image of a person's 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9803" y="4474562"/>
            <a:ext cx="2025000" cy="31286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990600" y="3213497"/>
            <a:ext cx="37158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>
            <a:spLocks noGrp="1"/>
          </p:cNvSpPr>
          <p:nvPr>
            <p:ph type="pic" idx="2"/>
          </p:nvPr>
        </p:nvSpPr>
        <p:spPr>
          <a:xfrm>
            <a:off x="5085900" y="515700"/>
            <a:ext cx="4058100" cy="4627800"/>
          </a:xfrm>
          <a:prstGeom prst="rect">
            <a:avLst/>
          </a:prstGeom>
          <a:noFill/>
          <a:ln>
            <a:noFill/>
          </a:ln>
        </p:spPr>
      </p:sp>
      <p:pic>
        <p:nvPicPr>
          <p:cNvPr id="132" name="Google Shape;132;p23"/>
          <p:cNvPicPr preferRelativeResize="0"/>
          <p:nvPr/>
        </p:nvPicPr>
        <p:blipFill rotWithShape="1">
          <a:blip r:embed="rId4">
            <a:alphaModFix/>
          </a:blip>
          <a:srcRect b="16184"/>
          <a:stretch/>
        </p:blipFill>
        <p:spPr>
          <a:xfrm>
            <a:off x="3778713" y="4311177"/>
            <a:ext cx="561075" cy="63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6089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01253" y="1203722"/>
            <a:ext cx="3557700" cy="30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4374356" y="1203722"/>
            <a:ext cx="3924300" cy="30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6592491" y="4419978"/>
            <a:ext cx="1909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503635" y="4419978"/>
            <a:ext cx="3555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501601" y="4419978"/>
            <a:ext cx="1389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30300" y="463627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6089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1"/>
          </p:nvPr>
        </p:nvSpPr>
        <p:spPr>
          <a:xfrm>
            <a:off x="503635" y="1203723"/>
            <a:ext cx="6089100" cy="30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dt" idx="10"/>
          </p:nvPr>
        </p:nvSpPr>
        <p:spPr>
          <a:xfrm>
            <a:off x="6592491" y="4419978"/>
            <a:ext cx="1909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ftr" idx="11"/>
          </p:nvPr>
        </p:nvSpPr>
        <p:spPr>
          <a:xfrm>
            <a:off x="503635" y="4419978"/>
            <a:ext cx="3555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sldNum" idx="12"/>
          </p:nvPr>
        </p:nvSpPr>
        <p:spPr>
          <a:xfrm>
            <a:off x="8501601" y="4419978"/>
            <a:ext cx="1389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148" name="Google Shape;148;p25"/>
          <p:cNvSpPr/>
          <p:nvPr/>
        </p:nvSpPr>
        <p:spPr>
          <a:xfrm>
            <a:off x="30300" y="463627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Image">
  <p:cSld name="Content and Imag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98"/>
            <a:ext cx="9147600" cy="514890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38706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body" idx="1"/>
          </p:nvPr>
        </p:nvSpPr>
        <p:spPr>
          <a:xfrm>
            <a:off x="503635" y="1518046"/>
            <a:ext cx="3870600" cy="27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ftr" idx="11"/>
          </p:nvPr>
        </p:nvSpPr>
        <p:spPr>
          <a:xfrm>
            <a:off x="503635" y="4419978"/>
            <a:ext cx="3555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5" name="Google Shape;155;p2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8818" y="4809976"/>
            <a:ext cx="988202" cy="15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6"/>
          <p:cNvSpPr>
            <a:spLocks noGrp="1"/>
          </p:cNvSpPr>
          <p:nvPr>
            <p:ph type="pic" idx="2"/>
          </p:nvPr>
        </p:nvSpPr>
        <p:spPr>
          <a:xfrm>
            <a:off x="5083200" y="0"/>
            <a:ext cx="4060800" cy="46278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7" name="Google Shape;157;p26"/>
          <p:cNvSpPr/>
          <p:nvPr/>
        </p:nvSpPr>
        <p:spPr>
          <a:xfrm>
            <a:off x="30300" y="463627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58" name="Google Shape;15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/ Picture 1 1">
  <p:cSld name="Title and Content w/ Picture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370dcc2b9de_0_840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55914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370dcc2b9de_0_840"/>
          <p:cNvSpPr txBox="1">
            <a:spLocks noGrp="1"/>
          </p:cNvSpPr>
          <p:nvPr>
            <p:ph type="body" idx="1"/>
          </p:nvPr>
        </p:nvSpPr>
        <p:spPr>
          <a:xfrm>
            <a:off x="503635" y="1203723"/>
            <a:ext cx="5591400" cy="30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g370dcc2b9de_0_840"/>
          <p:cNvSpPr txBox="1">
            <a:spLocks noGrp="1"/>
          </p:cNvSpPr>
          <p:nvPr>
            <p:ph type="dt" idx="10"/>
          </p:nvPr>
        </p:nvSpPr>
        <p:spPr>
          <a:xfrm>
            <a:off x="6592491" y="4419978"/>
            <a:ext cx="1909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g370dcc2b9de_0_840"/>
          <p:cNvSpPr txBox="1">
            <a:spLocks noGrp="1"/>
          </p:cNvSpPr>
          <p:nvPr>
            <p:ph type="ftr" idx="11"/>
          </p:nvPr>
        </p:nvSpPr>
        <p:spPr>
          <a:xfrm>
            <a:off x="503635" y="4419978"/>
            <a:ext cx="3555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370dcc2b9de_0_840"/>
          <p:cNvSpPr txBox="1">
            <a:spLocks noGrp="1"/>
          </p:cNvSpPr>
          <p:nvPr>
            <p:ph type="sldNum" idx="12"/>
          </p:nvPr>
        </p:nvSpPr>
        <p:spPr>
          <a:xfrm>
            <a:off x="8501601" y="4419978"/>
            <a:ext cx="1389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27" name="Google Shape;27;g370dcc2b9de_0_840"/>
          <p:cNvSpPr>
            <a:spLocks noGrp="1"/>
          </p:cNvSpPr>
          <p:nvPr>
            <p:ph type="pic" idx="2"/>
          </p:nvPr>
        </p:nvSpPr>
        <p:spPr>
          <a:xfrm>
            <a:off x="6592491" y="0"/>
            <a:ext cx="2551500" cy="46293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" name="Google Shape;28;g370dcc2b9de_0_840"/>
          <p:cNvSpPr/>
          <p:nvPr/>
        </p:nvSpPr>
        <p:spPr>
          <a:xfrm>
            <a:off x="12225" y="4639450"/>
            <a:ext cx="982800" cy="50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g370dcc2b9de_0_8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669" y="4704722"/>
            <a:ext cx="931951" cy="386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/ Picture">
  <p:cSld name="Title and Content w/ Pictur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55914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body" idx="1"/>
          </p:nvPr>
        </p:nvSpPr>
        <p:spPr>
          <a:xfrm>
            <a:off x="503635" y="1203723"/>
            <a:ext cx="5591400" cy="30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dt" idx="10"/>
          </p:nvPr>
        </p:nvSpPr>
        <p:spPr>
          <a:xfrm>
            <a:off x="6592491" y="4419978"/>
            <a:ext cx="1909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ftr" idx="11"/>
          </p:nvPr>
        </p:nvSpPr>
        <p:spPr>
          <a:xfrm>
            <a:off x="503635" y="4419978"/>
            <a:ext cx="3555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7"/>
          <p:cNvSpPr txBox="1">
            <a:spLocks noGrp="1"/>
          </p:cNvSpPr>
          <p:nvPr>
            <p:ph type="sldNum" idx="12"/>
          </p:nvPr>
        </p:nvSpPr>
        <p:spPr>
          <a:xfrm>
            <a:off x="8501601" y="4419978"/>
            <a:ext cx="1389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165" name="Google Shape;165;p27"/>
          <p:cNvSpPr>
            <a:spLocks noGrp="1"/>
          </p:cNvSpPr>
          <p:nvPr>
            <p:ph type="pic" idx="2"/>
          </p:nvPr>
        </p:nvSpPr>
        <p:spPr>
          <a:xfrm>
            <a:off x="6592491" y="0"/>
            <a:ext cx="2551500" cy="46293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6" name="Google Shape;166;p27"/>
          <p:cNvSpPr/>
          <p:nvPr/>
        </p:nvSpPr>
        <p:spPr>
          <a:xfrm>
            <a:off x="30300" y="463627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box Image">
  <p:cSld name="Content and box Imag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8" descr="Chart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" y="0"/>
            <a:ext cx="9139425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38706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503635" y="1518046"/>
            <a:ext cx="3870600" cy="27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ftr" idx="11"/>
          </p:nvPr>
        </p:nvSpPr>
        <p:spPr>
          <a:xfrm>
            <a:off x="503635" y="4419978"/>
            <a:ext cx="3555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8"/>
          <p:cNvSpPr>
            <a:spLocks noGrp="1"/>
          </p:cNvSpPr>
          <p:nvPr>
            <p:ph type="pic" idx="2"/>
          </p:nvPr>
        </p:nvSpPr>
        <p:spPr>
          <a:xfrm>
            <a:off x="6605828" y="1031369"/>
            <a:ext cx="2538300" cy="25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174" name="Google Shape;174;p28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8818" y="4809976"/>
            <a:ext cx="988202" cy="15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8"/>
          <p:cNvSpPr/>
          <p:nvPr/>
        </p:nvSpPr>
        <p:spPr>
          <a:xfrm>
            <a:off x="30300" y="463627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76" name="Google Shape;17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Large Image">
  <p:cSld name="Content and Large Imag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59157" y="4813"/>
            <a:ext cx="5588999" cy="514041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25380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body" idx="1"/>
          </p:nvPr>
        </p:nvSpPr>
        <p:spPr>
          <a:xfrm>
            <a:off x="503635" y="1518046"/>
            <a:ext cx="2538000" cy="27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ftr" idx="11"/>
          </p:nvPr>
        </p:nvSpPr>
        <p:spPr>
          <a:xfrm>
            <a:off x="503635" y="4419978"/>
            <a:ext cx="25380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9"/>
          <p:cNvSpPr>
            <a:spLocks noGrp="1"/>
          </p:cNvSpPr>
          <p:nvPr>
            <p:ph type="pic" idx="2"/>
          </p:nvPr>
        </p:nvSpPr>
        <p:spPr>
          <a:xfrm>
            <a:off x="3565007" y="0"/>
            <a:ext cx="5579100" cy="46323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3" name="Google Shape;183;p29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8818" y="4809976"/>
            <a:ext cx="988202" cy="15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9"/>
          <p:cNvSpPr/>
          <p:nvPr/>
        </p:nvSpPr>
        <p:spPr>
          <a:xfrm>
            <a:off x="6639700" y="463792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47012" y="4734474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right and Large Image">
  <p:cSld name="Content right and Large Image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0" descr="Chart, treemap 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" y="0"/>
            <a:ext cx="9139425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 txBox="1">
            <a:spLocks noGrp="1"/>
          </p:cNvSpPr>
          <p:nvPr>
            <p:ph type="title"/>
          </p:nvPr>
        </p:nvSpPr>
        <p:spPr>
          <a:xfrm>
            <a:off x="4561079" y="546497"/>
            <a:ext cx="40818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4561079" y="1518047"/>
            <a:ext cx="4081800" cy="27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0"/>
          <p:cNvSpPr>
            <a:spLocks noGrp="1"/>
          </p:cNvSpPr>
          <p:nvPr>
            <p:ph type="pic" idx="2"/>
          </p:nvPr>
        </p:nvSpPr>
        <p:spPr>
          <a:xfrm>
            <a:off x="0" y="1028700"/>
            <a:ext cx="4058100" cy="4114800"/>
          </a:xfrm>
          <a:prstGeom prst="rect">
            <a:avLst/>
          </a:prstGeom>
          <a:noFill/>
          <a:ln>
            <a:noFill/>
          </a:ln>
        </p:spPr>
      </p:sp>
      <p:pic>
        <p:nvPicPr>
          <p:cNvPr id="191" name="Google Shape;191;p30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8818" y="4809976"/>
            <a:ext cx="988202" cy="15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0"/>
          <p:cNvSpPr/>
          <p:nvPr/>
        </p:nvSpPr>
        <p:spPr>
          <a:xfrm>
            <a:off x="6639700" y="463792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93" name="Google Shape;19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47012" y="4734474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-Three panels tall">
  <p:cSld name="Text-Three panels tall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6089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body" idx="1"/>
          </p:nvPr>
        </p:nvSpPr>
        <p:spPr>
          <a:xfrm>
            <a:off x="0" y="1518048"/>
            <a:ext cx="3048300" cy="311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body" idx="2"/>
          </p:nvPr>
        </p:nvSpPr>
        <p:spPr>
          <a:xfrm>
            <a:off x="3048300" y="1518047"/>
            <a:ext cx="3045600" cy="311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body" idx="3"/>
          </p:nvPr>
        </p:nvSpPr>
        <p:spPr>
          <a:xfrm>
            <a:off x="6093900" y="1518046"/>
            <a:ext cx="3050100" cy="3112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1"/>
          <p:cNvSpPr/>
          <p:nvPr/>
        </p:nvSpPr>
        <p:spPr>
          <a:xfrm>
            <a:off x="30300" y="463627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00" name="Google Shape;200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-Three panels w image">
  <p:cSld name="Text-Three panels w imag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>
            <a:spLocks noGrp="1"/>
          </p:cNvSpPr>
          <p:nvPr>
            <p:ph type="pic" idx="2"/>
          </p:nvPr>
        </p:nvSpPr>
        <p:spPr>
          <a:xfrm>
            <a:off x="1" y="1518046"/>
            <a:ext cx="3048300" cy="15552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3" name="Google Shape;203;p32"/>
          <p:cNvSpPr>
            <a:spLocks noGrp="1"/>
          </p:cNvSpPr>
          <p:nvPr>
            <p:ph type="pic" idx="3"/>
          </p:nvPr>
        </p:nvSpPr>
        <p:spPr>
          <a:xfrm>
            <a:off x="3048299" y="1518042"/>
            <a:ext cx="3045600" cy="15552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4" name="Google Shape;204;p32"/>
          <p:cNvSpPr>
            <a:spLocks noGrp="1"/>
          </p:cNvSpPr>
          <p:nvPr>
            <p:ph type="pic" idx="4"/>
          </p:nvPr>
        </p:nvSpPr>
        <p:spPr>
          <a:xfrm>
            <a:off x="6093899" y="1518045"/>
            <a:ext cx="3037500" cy="15552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6089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1"/>
          </p:nvPr>
        </p:nvSpPr>
        <p:spPr>
          <a:xfrm>
            <a:off x="0" y="3073247"/>
            <a:ext cx="3048300" cy="155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body" idx="5"/>
          </p:nvPr>
        </p:nvSpPr>
        <p:spPr>
          <a:xfrm>
            <a:off x="3048300" y="3073245"/>
            <a:ext cx="3045600" cy="155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body" idx="6"/>
          </p:nvPr>
        </p:nvSpPr>
        <p:spPr>
          <a:xfrm>
            <a:off x="6093899" y="3073240"/>
            <a:ext cx="3037500" cy="155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2"/>
          <p:cNvSpPr/>
          <p:nvPr/>
        </p:nvSpPr>
        <p:spPr>
          <a:xfrm>
            <a:off x="30300" y="463627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10" name="Google Shape;210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-Two panels w image">
  <p:cSld name="Text-Two panels w imag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/>
          <p:cNvSpPr>
            <a:spLocks noGrp="1"/>
          </p:cNvSpPr>
          <p:nvPr>
            <p:ph type="pic" idx="2"/>
          </p:nvPr>
        </p:nvSpPr>
        <p:spPr>
          <a:xfrm>
            <a:off x="0" y="1518047"/>
            <a:ext cx="4571100" cy="15552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3" name="Google Shape;213;p33"/>
          <p:cNvSpPr>
            <a:spLocks noGrp="1"/>
          </p:cNvSpPr>
          <p:nvPr>
            <p:ph type="pic" idx="3"/>
          </p:nvPr>
        </p:nvSpPr>
        <p:spPr>
          <a:xfrm>
            <a:off x="4571079" y="1518047"/>
            <a:ext cx="4570200" cy="1555200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4" name="Google Shape;214;p33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6089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body" idx="1"/>
          </p:nvPr>
        </p:nvSpPr>
        <p:spPr>
          <a:xfrm>
            <a:off x="0" y="3073247"/>
            <a:ext cx="4572000" cy="155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body" idx="4"/>
          </p:nvPr>
        </p:nvSpPr>
        <p:spPr>
          <a:xfrm>
            <a:off x="4572000" y="3073245"/>
            <a:ext cx="4570200" cy="155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33"/>
          <p:cNvSpPr/>
          <p:nvPr/>
        </p:nvSpPr>
        <p:spPr>
          <a:xfrm>
            <a:off x="30300" y="463627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18" name="Google Shape;21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reen">
  <p:cSld name="Section Header Green">
    <p:bg>
      <p:bgPr>
        <a:solidFill>
          <a:schemeClr val="accen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15602" y="0"/>
            <a:ext cx="25297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4"/>
          <p:cNvSpPr txBox="1">
            <a:spLocks noGrp="1"/>
          </p:cNvSpPr>
          <p:nvPr>
            <p:ph type="body" idx="1"/>
          </p:nvPr>
        </p:nvSpPr>
        <p:spPr>
          <a:xfrm>
            <a:off x="503635" y="1020601"/>
            <a:ext cx="5597100" cy="30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  <a:latin typeface="Work Sans Black"/>
                <a:ea typeface="Work Sans Black"/>
                <a:cs typeface="Work Sans Black"/>
                <a:sym typeface="Work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Work Sans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22" name="Google Shape;222;p34" descr="A black and white image of a person's 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4247" y="430570"/>
            <a:ext cx="1498501" cy="23152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4"/>
          <p:cNvSpPr>
            <a:spLocks noGrp="1"/>
          </p:cNvSpPr>
          <p:nvPr>
            <p:ph type="pic" idx="2"/>
          </p:nvPr>
        </p:nvSpPr>
        <p:spPr>
          <a:xfrm>
            <a:off x="6624900" y="1023217"/>
            <a:ext cx="2519100" cy="30672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4" name="Google Shape;224;p34"/>
          <p:cNvPicPr preferRelativeResize="0"/>
          <p:nvPr/>
        </p:nvPicPr>
        <p:blipFill rotWithShape="1">
          <a:blip r:embed="rId4">
            <a:alphaModFix/>
          </a:blip>
          <a:srcRect b="16184"/>
          <a:stretch/>
        </p:blipFill>
        <p:spPr>
          <a:xfrm>
            <a:off x="6869975" y="4351353"/>
            <a:ext cx="539719" cy="61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lue">
  <p:cSld name="Section Header Blue">
    <p:bg>
      <p:bgPr>
        <a:solidFill>
          <a:schemeClr val="accent2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15602" y="0"/>
            <a:ext cx="25297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 txBox="1">
            <a:spLocks noGrp="1"/>
          </p:cNvSpPr>
          <p:nvPr>
            <p:ph type="body" idx="1"/>
          </p:nvPr>
        </p:nvSpPr>
        <p:spPr>
          <a:xfrm>
            <a:off x="503635" y="1023217"/>
            <a:ext cx="5597100" cy="30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  <a:latin typeface="Work Sans Black"/>
                <a:ea typeface="Work Sans Black"/>
                <a:cs typeface="Work Sans Black"/>
                <a:sym typeface="Work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Work Sans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28" name="Google Shape;228;p35" descr="A black and white image of a person's 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4247" y="430570"/>
            <a:ext cx="1498501" cy="23152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5"/>
          <p:cNvSpPr>
            <a:spLocks noGrp="1"/>
          </p:cNvSpPr>
          <p:nvPr>
            <p:ph type="pic" idx="2"/>
          </p:nvPr>
        </p:nvSpPr>
        <p:spPr>
          <a:xfrm>
            <a:off x="6624900" y="1023217"/>
            <a:ext cx="2519100" cy="30672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0" name="Google Shape;230;p35"/>
          <p:cNvPicPr preferRelativeResize="0"/>
          <p:nvPr/>
        </p:nvPicPr>
        <p:blipFill rotWithShape="1">
          <a:blip r:embed="rId4">
            <a:alphaModFix/>
          </a:blip>
          <a:srcRect b="16184"/>
          <a:stretch/>
        </p:blipFill>
        <p:spPr>
          <a:xfrm>
            <a:off x="6869975" y="4351353"/>
            <a:ext cx="539719" cy="61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Image">
  <p:cSld name="Section Header Image">
    <p:bg>
      <p:bgPr>
        <a:solidFill>
          <a:schemeClr val="lt2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6"/>
          <p:cNvSpPr txBox="1">
            <a:spLocks noGrp="1"/>
          </p:cNvSpPr>
          <p:nvPr>
            <p:ph type="body" idx="1"/>
          </p:nvPr>
        </p:nvSpPr>
        <p:spPr>
          <a:xfrm>
            <a:off x="507601" y="357391"/>
            <a:ext cx="4199100" cy="3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00"/>
              <a:buNone/>
              <a:defRPr sz="3800">
                <a:solidFill>
                  <a:schemeClr val="accent1"/>
                </a:solidFill>
                <a:latin typeface="Work Sans Black"/>
                <a:ea typeface="Work Sans Black"/>
                <a:cs typeface="Work Sans Black"/>
                <a:sym typeface="Work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Work Sans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34" name="Google Shape;234;p3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4247" y="432000"/>
            <a:ext cx="1498500" cy="23185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6"/>
          <p:cNvSpPr>
            <a:spLocks noGrp="1"/>
          </p:cNvSpPr>
          <p:nvPr>
            <p:ph type="pic" idx="2"/>
          </p:nvPr>
        </p:nvSpPr>
        <p:spPr>
          <a:xfrm>
            <a:off x="5083200" y="1033869"/>
            <a:ext cx="4060800" cy="4109700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36"/>
          <p:cNvSpPr/>
          <p:nvPr/>
        </p:nvSpPr>
        <p:spPr>
          <a:xfrm>
            <a:off x="43600" y="4638850"/>
            <a:ext cx="928500" cy="50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37" name="Google Shape;23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/ Picture 1">
  <p:cSld name="Title and Content w/ Picture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2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55914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1"/>
          </p:nvPr>
        </p:nvSpPr>
        <p:spPr>
          <a:xfrm>
            <a:off x="503635" y="1203723"/>
            <a:ext cx="5591400" cy="30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6592491" y="4419978"/>
            <a:ext cx="1909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503635" y="4419978"/>
            <a:ext cx="3555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501601" y="4419978"/>
            <a:ext cx="1389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36" name="Google Shape;36;p12"/>
          <p:cNvSpPr>
            <a:spLocks noGrp="1"/>
          </p:cNvSpPr>
          <p:nvPr>
            <p:ph type="pic" idx="2"/>
          </p:nvPr>
        </p:nvSpPr>
        <p:spPr>
          <a:xfrm>
            <a:off x="6592491" y="0"/>
            <a:ext cx="2551500" cy="46293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7" name="Google Shape;37;p12"/>
          <p:cNvSpPr/>
          <p:nvPr/>
        </p:nvSpPr>
        <p:spPr>
          <a:xfrm>
            <a:off x="12225" y="4639450"/>
            <a:ext cx="982800" cy="50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669" y="4704722"/>
            <a:ext cx="931951" cy="386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Image Green">
  <p:cSld name="Section Header Image Green">
    <p:bg>
      <p:bgPr>
        <a:solidFill>
          <a:schemeClr val="accen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7" descr="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" y="0"/>
            <a:ext cx="9139425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7" descr="A black and white image of a person's 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4247" y="430570"/>
            <a:ext cx="1498501" cy="23152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7"/>
          <p:cNvSpPr>
            <a:spLocks noGrp="1"/>
          </p:cNvSpPr>
          <p:nvPr>
            <p:ph type="pic" idx="2"/>
          </p:nvPr>
        </p:nvSpPr>
        <p:spPr>
          <a:xfrm>
            <a:off x="5083200" y="1033869"/>
            <a:ext cx="4060800" cy="41097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37"/>
          <p:cNvSpPr txBox="1">
            <a:spLocks noGrp="1"/>
          </p:cNvSpPr>
          <p:nvPr>
            <p:ph type="body" idx="1"/>
          </p:nvPr>
        </p:nvSpPr>
        <p:spPr>
          <a:xfrm>
            <a:off x="507601" y="357391"/>
            <a:ext cx="4199100" cy="3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  <a:latin typeface="Work Sans Black"/>
                <a:ea typeface="Work Sans Black"/>
                <a:cs typeface="Work Sans Black"/>
                <a:sym typeface="Work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Work Sans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37"/>
          <p:cNvSpPr/>
          <p:nvPr/>
        </p:nvSpPr>
        <p:spPr>
          <a:xfrm>
            <a:off x="20550" y="4636275"/>
            <a:ext cx="965400" cy="50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44" name="Google Shape;24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50" y="4732825"/>
            <a:ext cx="750811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Image Blue">
  <p:cSld name="Section Header Image Blue">
    <p:bg>
      <p:bgPr>
        <a:solidFill>
          <a:schemeClr val="accent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8" descr="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" y="0"/>
            <a:ext cx="9139425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8" descr="A black and white image of a person's 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4247" y="430570"/>
            <a:ext cx="1498501" cy="23152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8"/>
          <p:cNvSpPr>
            <a:spLocks noGrp="1"/>
          </p:cNvSpPr>
          <p:nvPr>
            <p:ph type="pic" idx="2"/>
          </p:nvPr>
        </p:nvSpPr>
        <p:spPr>
          <a:xfrm>
            <a:off x="5083200" y="1033869"/>
            <a:ext cx="4060800" cy="4109700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38"/>
          <p:cNvSpPr txBox="1">
            <a:spLocks noGrp="1"/>
          </p:cNvSpPr>
          <p:nvPr>
            <p:ph type="body" idx="1"/>
          </p:nvPr>
        </p:nvSpPr>
        <p:spPr>
          <a:xfrm>
            <a:off x="507601" y="357391"/>
            <a:ext cx="4199100" cy="3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  <a:latin typeface="Work Sans Black"/>
                <a:ea typeface="Work Sans Black"/>
                <a:cs typeface="Work Sans Black"/>
                <a:sym typeface="Work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Work Sans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8"/>
          <p:cNvSpPr/>
          <p:nvPr/>
        </p:nvSpPr>
        <p:spPr>
          <a:xfrm>
            <a:off x="20550" y="4636275"/>
            <a:ext cx="965400" cy="50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51" name="Google Shape;25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50" y="4732825"/>
            <a:ext cx="750811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bg>
      <p:bgPr>
        <a:solidFill>
          <a:schemeClr val="lt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9"/>
          <p:cNvSpPr txBox="1">
            <a:spLocks noGrp="1"/>
          </p:cNvSpPr>
          <p:nvPr>
            <p:ph type="body" idx="1"/>
          </p:nvPr>
        </p:nvSpPr>
        <p:spPr>
          <a:xfrm>
            <a:off x="503635" y="1422900"/>
            <a:ext cx="5616000" cy="26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 sz="2700">
                <a:solidFill>
                  <a:schemeClr val="accent1"/>
                </a:solidFill>
                <a:latin typeface="Work Sans Black"/>
                <a:ea typeface="Work Sans Black"/>
                <a:cs typeface="Work Sans Black"/>
                <a:sym typeface="Work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Work Sans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Char char="—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39"/>
          <p:cNvSpPr txBox="1">
            <a:spLocks noGrp="1"/>
          </p:cNvSpPr>
          <p:nvPr>
            <p:ph type="body" idx="2"/>
          </p:nvPr>
        </p:nvSpPr>
        <p:spPr>
          <a:xfrm>
            <a:off x="503635" y="4050000"/>
            <a:ext cx="561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Work Sans Medium"/>
              <a:buChar char="–"/>
              <a:defRPr sz="1700">
                <a:solidFill>
                  <a:schemeClr val="dk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Work Sans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Char char="—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39"/>
          <p:cNvSpPr>
            <a:spLocks noGrp="1"/>
          </p:cNvSpPr>
          <p:nvPr>
            <p:ph type="pic" idx="3"/>
          </p:nvPr>
        </p:nvSpPr>
        <p:spPr>
          <a:xfrm>
            <a:off x="6600825" y="0"/>
            <a:ext cx="2543100" cy="4631100"/>
          </a:xfrm>
          <a:prstGeom prst="rect">
            <a:avLst/>
          </a:prstGeom>
          <a:noFill/>
          <a:ln>
            <a:noFill/>
          </a:ln>
        </p:spPr>
      </p:sp>
      <p:sp>
        <p:nvSpPr>
          <p:cNvPr id="256" name="Google Shape;256;p39"/>
          <p:cNvSpPr/>
          <p:nvPr/>
        </p:nvSpPr>
        <p:spPr>
          <a:xfrm>
            <a:off x="6639700" y="4637925"/>
            <a:ext cx="965400" cy="50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57" name="Google Shape;257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47012" y="4734474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Slide Green">
  <p:cSld name="Quote Slide Green">
    <p:bg>
      <p:bgPr>
        <a:solidFill>
          <a:schemeClr val="accent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32596"/>
            <a:ext cx="9147600" cy="51455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0"/>
          <p:cNvSpPr txBox="1">
            <a:spLocks noGrp="1"/>
          </p:cNvSpPr>
          <p:nvPr>
            <p:ph type="body" idx="1"/>
          </p:nvPr>
        </p:nvSpPr>
        <p:spPr>
          <a:xfrm>
            <a:off x="503635" y="1422900"/>
            <a:ext cx="5616000" cy="26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Work Sans Black"/>
                <a:ea typeface="Work Sans Black"/>
                <a:cs typeface="Work Sans Black"/>
                <a:sym typeface="Work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Work Sans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Char char="—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40"/>
          <p:cNvSpPr txBox="1">
            <a:spLocks noGrp="1"/>
          </p:cNvSpPr>
          <p:nvPr>
            <p:ph type="body" idx="2"/>
          </p:nvPr>
        </p:nvSpPr>
        <p:spPr>
          <a:xfrm>
            <a:off x="503635" y="4050000"/>
            <a:ext cx="561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Work Sans Medium"/>
              <a:buChar char="–"/>
              <a:defRPr sz="17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Work Sans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Char char="—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62" name="Google Shape;262;p40" descr="A black and white image of a person's 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8818" y="4809976"/>
            <a:ext cx="988202" cy="15268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0"/>
          <p:cNvSpPr>
            <a:spLocks noGrp="1"/>
          </p:cNvSpPr>
          <p:nvPr>
            <p:ph type="pic" idx="3"/>
          </p:nvPr>
        </p:nvSpPr>
        <p:spPr>
          <a:xfrm>
            <a:off x="6600825" y="0"/>
            <a:ext cx="2543100" cy="46311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40"/>
          <p:cNvSpPr/>
          <p:nvPr/>
        </p:nvSpPr>
        <p:spPr>
          <a:xfrm>
            <a:off x="6639700" y="4637925"/>
            <a:ext cx="965400" cy="50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65" name="Google Shape;265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47000" y="4734475"/>
            <a:ext cx="750811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Slide Green 1">
  <p:cSld name="Quote Slide Green_1">
    <p:bg>
      <p:bgPr>
        <a:solidFill>
          <a:schemeClr val="accent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376b5080e24_1_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32596"/>
            <a:ext cx="9147600" cy="51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376b5080e24_1_41" descr="A black and white image of a person's 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8818" y="4809976"/>
            <a:ext cx="988202" cy="15268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376b5080e24_1_41"/>
          <p:cNvSpPr/>
          <p:nvPr/>
        </p:nvSpPr>
        <p:spPr>
          <a:xfrm>
            <a:off x="6639700" y="4637925"/>
            <a:ext cx="965400" cy="50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70" name="Google Shape;270;g376b5080e24_1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47000" y="4734475"/>
            <a:ext cx="750811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Slide Green 1 1">
  <p:cSld name="Quote Slide Green_1_1">
    <p:bg>
      <p:bgPr>
        <a:solidFill>
          <a:schemeClr val="accent2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g376b5080e24_1_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32596"/>
            <a:ext cx="9147600" cy="51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376b5080e24_1_54" descr="A black and white image of a person's 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8818" y="4809976"/>
            <a:ext cx="988202" cy="15268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376b5080e24_1_54"/>
          <p:cNvSpPr/>
          <p:nvPr/>
        </p:nvSpPr>
        <p:spPr>
          <a:xfrm>
            <a:off x="6639700" y="4637925"/>
            <a:ext cx="965400" cy="50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75" name="Google Shape;275;g376b5080e24_1_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47000" y="4734475"/>
            <a:ext cx="750811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>
            <a:spLocks noGrp="1"/>
          </p:cNvSpPr>
          <p:nvPr>
            <p:ph type="dt" idx="10"/>
          </p:nvPr>
        </p:nvSpPr>
        <p:spPr>
          <a:xfrm>
            <a:off x="6592491" y="4419978"/>
            <a:ext cx="1909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1"/>
          <p:cNvSpPr txBox="1">
            <a:spLocks noGrp="1"/>
          </p:cNvSpPr>
          <p:nvPr>
            <p:ph type="ftr" idx="11"/>
          </p:nvPr>
        </p:nvSpPr>
        <p:spPr>
          <a:xfrm>
            <a:off x="503635" y="4419978"/>
            <a:ext cx="3555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1"/>
          <p:cNvSpPr txBox="1">
            <a:spLocks noGrp="1"/>
          </p:cNvSpPr>
          <p:nvPr>
            <p:ph type="sldNum" idx="12"/>
          </p:nvPr>
        </p:nvSpPr>
        <p:spPr>
          <a:xfrm>
            <a:off x="8501601" y="4419978"/>
            <a:ext cx="1389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2" name="Google Shape;282;p4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3" name="Google Shape;283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284" name="Google Shape;284;p42"/>
          <p:cNvSpPr/>
          <p:nvPr/>
        </p:nvSpPr>
        <p:spPr>
          <a:xfrm>
            <a:off x="30300" y="463627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85" name="Google Shape;28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lue 1">
  <p:cSld name="Section Header Blue_1">
    <p:bg>
      <p:bgPr>
        <a:solidFill>
          <a:schemeClr val="accent2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g372ddaf608f_0_14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15602" y="0"/>
            <a:ext cx="25297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372ddaf608f_0_1412"/>
          <p:cNvSpPr txBox="1">
            <a:spLocks noGrp="1"/>
          </p:cNvSpPr>
          <p:nvPr>
            <p:ph type="body" idx="1"/>
          </p:nvPr>
        </p:nvSpPr>
        <p:spPr>
          <a:xfrm>
            <a:off x="503635" y="1023217"/>
            <a:ext cx="5597100" cy="30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  <a:latin typeface="Work Sans Black"/>
                <a:ea typeface="Work Sans Black"/>
                <a:cs typeface="Work Sans Black"/>
                <a:sym typeface="Work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Work Sans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89" name="Google Shape;289;g372ddaf608f_0_1412" descr="A black and white image of a person's 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4247" y="430570"/>
            <a:ext cx="1498501" cy="23152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372ddaf608f_0_1412"/>
          <p:cNvSpPr>
            <a:spLocks noGrp="1"/>
          </p:cNvSpPr>
          <p:nvPr>
            <p:ph type="pic" idx="2"/>
          </p:nvPr>
        </p:nvSpPr>
        <p:spPr>
          <a:xfrm>
            <a:off x="6624900" y="1023217"/>
            <a:ext cx="2519100" cy="30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marR="0"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marR="0" lvl="3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Work Sans"/>
              <a:buChar char="•"/>
              <a:defRPr sz="12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Work Sans"/>
              <a:buChar char="—"/>
              <a:defRPr sz="12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/ Picture 1 1 1">
  <p:cSld name="Title and Content w/ Picture_1_1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72ddaf608f_0_1713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55914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g372ddaf608f_0_1713"/>
          <p:cNvSpPr txBox="1">
            <a:spLocks noGrp="1"/>
          </p:cNvSpPr>
          <p:nvPr>
            <p:ph type="body" idx="1"/>
          </p:nvPr>
        </p:nvSpPr>
        <p:spPr>
          <a:xfrm>
            <a:off x="503635" y="1203723"/>
            <a:ext cx="5591400" cy="30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g372ddaf608f_0_1713"/>
          <p:cNvSpPr txBox="1">
            <a:spLocks noGrp="1"/>
          </p:cNvSpPr>
          <p:nvPr>
            <p:ph type="dt" idx="10"/>
          </p:nvPr>
        </p:nvSpPr>
        <p:spPr>
          <a:xfrm>
            <a:off x="6592491" y="4419978"/>
            <a:ext cx="1909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g372ddaf608f_0_1713"/>
          <p:cNvSpPr txBox="1">
            <a:spLocks noGrp="1"/>
          </p:cNvSpPr>
          <p:nvPr>
            <p:ph type="ftr" idx="11"/>
          </p:nvPr>
        </p:nvSpPr>
        <p:spPr>
          <a:xfrm>
            <a:off x="503635" y="4419978"/>
            <a:ext cx="3555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g372ddaf608f_0_1713"/>
          <p:cNvSpPr txBox="1">
            <a:spLocks noGrp="1"/>
          </p:cNvSpPr>
          <p:nvPr>
            <p:ph type="sldNum" idx="12"/>
          </p:nvPr>
        </p:nvSpPr>
        <p:spPr>
          <a:xfrm>
            <a:off x="8501601" y="4419978"/>
            <a:ext cx="1389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lnSpc>
                <a:spcPct val="90000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90000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90000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90000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90000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90000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90000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90000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90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297" name="Google Shape;297;g372ddaf608f_0_1713"/>
          <p:cNvSpPr>
            <a:spLocks noGrp="1"/>
          </p:cNvSpPr>
          <p:nvPr>
            <p:ph type="pic" idx="2"/>
          </p:nvPr>
        </p:nvSpPr>
        <p:spPr>
          <a:xfrm>
            <a:off x="6592491" y="0"/>
            <a:ext cx="2551500" cy="462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marR="0"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marR="0" lvl="3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Work Sans"/>
              <a:buChar char="•"/>
              <a:defRPr sz="12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Work Sans"/>
              <a:buChar char="—"/>
              <a:defRPr sz="12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298" name="Google Shape;298;g372ddaf608f_0_1713"/>
          <p:cNvSpPr/>
          <p:nvPr/>
        </p:nvSpPr>
        <p:spPr>
          <a:xfrm>
            <a:off x="12225" y="4639450"/>
            <a:ext cx="982800" cy="50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9" name="Google Shape;299;g372ddaf608f_0_17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69" y="4704722"/>
            <a:ext cx="931951" cy="386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Small Image">
  <p:cSld name="Content and Small Imag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98"/>
            <a:ext cx="9147600" cy="5148902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38706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503635" y="1518046"/>
            <a:ext cx="3870600" cy="27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503635" y="4419978"/>
            <a:ext cx="3555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>
            <a:spLocks noGrp="1"/>
          </p:cNvSpPr>
          <p:nvPr>
            <p:ph type="pic" idx="2"/>
          </p:nvPr>
        </p:nvSpPr>
        <p:spPr>
          <a:xfrm>
            <a:off x="5083200" y="1033613"/>
            <a:ext cx="4060800" cy="30852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45" name="Google Shape;45;p13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8818" y="4809976"/>
            <a:ext cx="988202" cy="15289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3"/>
          <p:cNvSpPr/>
          <p:nvPr/>
        </p:nvSpPr>
        <p:spPr>
          <a:xfrm>
            <a:off x="30300" y="463627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47" name="Google Shape;4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Green 2">
  <p:cSld name="Section Header Green_2">
    <p:bg>
      <p:bgPr>
        <a:solidFill>
          <a:schemeClr val="accent1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3730aa33715_0_8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15601" y="0"/>
            <a:ext cx="25297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3730aa33715_0_826"/>
          <p:cNvSpPr txBox="1">
            <a:spLocks noGrp="1"/>
          </p:cNvSpPr>
          <p:nvPr>
            <p:ph type="body" idx="1"/>
          </p:nvPr>
        </p:nvSpPr>
        <p:spPr>
          <a:xfrm>
            <a:off x="503635" y="1020601"/>
            <a:ext cx="5597100" cy="30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  <a:latin typeface="Work Sans Black"/>
                <a:ea typeface="Work Sans Black"/>
                <a:cs typeface="Work Sans Black"/>
                <a:sym typeface="Work Sans Black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Work Sans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03" name="Google Shape;303;g3730aa33715_0_826" descr="A black and white image of a person's 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4247" y="430570"/>
            <a:ext cx="1498501" cy="231523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3730aa33715_0_826"/>
          <p:cNvSpPr>
            <a:spLocks noGrp="1"/>
          </p:cNvSpPr>
          <p:nvPr>
            <p:ph type="pic" idx="2"/>
          </p:nvPr>
        </p:nvSpPr>
        <p:spPr>
          <a:xfrm>
            <a:off x="6624900" y="1023217"/>
            <a:ext cx="2519100" cy="3067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Slide Blue">
  <p:cSld name="Quote Slide Blue">
    <p:bg>
      <p:bgPr>
        <a:solidFill>
          <a:schemeClr val="accent2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32596"/>
            <a:ext cx="9147600" cy="51455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1"/>
          <p:cNvSpPr txBox="1">
            <a:spLocks noGrp="1"/>
          </p:cNvSpPr>
          <p:nvPr>
            <p:ph type="body" idx="1"/>
          </p:nvPr>
        </p:nvSpPr>
        <p:spPr>
          <a:xfrm>
            <a:off x="503635" y="1422900"/>
            <a:ext cx="5616000" cy="26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Work Sans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Char char="—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11"/>
          <p:cNvSpPr txBox="1">
            <a:spLocks noGrp="1"/>
          </p:cNvSpPr>
          <p:nvPr>
            <p:ph type="body" idx="2"/>
          </p:nvPr>
        </p:nvSpPr>
        <p:spPr>
          <a:xfrm>
            <a:off x="503635" y="4050000"/>
            <a:ext cx="561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Work Sans"/>
              <a:buChar char="–"/>
              <a:defRPr sz="17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Work Sans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Char char="—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15" name="Google Shape;315;p11" descr="A black and white image of a person's 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8818" y="4809977"/>
            <a:ext cx="988202" cy="15268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1"/>
          <p:cNvSpPr>
            <a:spLocks noGrp="1"/>
          </p:cNvSpPr>
          <p:nvPr>
            <p:ph type="pic" idx="3"/>
          </p:nvPr>
        </p:nvSpPr>
        <p:spPr>
          <a:xfrm>
            <a:off x="6600825" y="0"/>
            <a:ext cx="2543100" cy="463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3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20" name="Google Shape;320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4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5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4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4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4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45" name="Google Shape;345;p4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4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47" name="Google Shape;347;p4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5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63" name="Google Shape;363;p5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64" name="Google Shape;364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70dcc2b9de_0_451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6089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g370dcc2b9de_0_451"/>
          <p:cNvSpPr txBox="1">
            <a:spLocks noGrp="1"/>
          </p:cNvSpPr>
          <p:nvPr>
            <p:ph type="dt" idx="10"/>
          </p:nvPr>
        </p:nvSpPr>
        <p:spPr>
          <a:xfrm>
            <a:off x="6592491" y="4419978"/>
            <a:ext cx="1909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g370dcc2b9de_0_451"/>
          <p:cNvSpPr txBox="1">
            <a:spLocks noGrp="1"/>
          </p:cNvSpPr>
          <p:nvPr>
            <p:ph type="ftr" idx="11"/>
          </p:nvPr>
        </p:nvSpPr>
        <p:spPr>
          <a:xfrm>
            <a:off x="503635" y="4419978"/>
            <a:ext cx="3555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370dcc2b9de_0_451"/>
          <p:cNvSpPr txBox="1">
            <a:spLocks noGrp="1"/>
          </p:cNvSpPr>
          <p:nvPr>
            <p:ph type="sldNum" idx="12"/>
          </p:nvPr>
        </p:nvSpPr>
        <p:spPr>
          <a:xfrm>
            <a:off x="8501601" y="4419978"/>
            <a:ext cx="1389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5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5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71" name="Google Shape;371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52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3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53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-Three panels">
  <p:cSld name="Text-Three panel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4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6089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54"/>
          <p:cNvSpPr txBox="1">
            <a:spLocks noGrp="1"/>
          </p:cNvSpPr>
          <p:nvPr>
            <p:ph type="body" idx="1"/>
          </p:nvPr>
        </p:nvSpPr>
        <p:spPr>
          <a:xfrm>
            <a:off x="503635" y="1203723"/>
            <a:ext cx="6089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54"/>
          <p:cNvSpPr txBox="1">
            <a:spLocks noGrp="1"/>
          </p:cNvSpPr>
          <p:nvPr>
            <p:ph type="body" idx="2"/>
          </p:nvPr>
        </p:nvSpPr>
        <p:spPr>
          <a:xfrm>
            <a:off x="0" y="2123093"/>
            <a:ext cx="3048300" cy="250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0" name="Google Shape;390;p54"/>
          <p:cNvSpPr txBox="1">
            <a:spLocks noGrp="1"/>
          </p:cNvSpPr>
          <p:nvPr>
            <p:ph type="body" idx="3"/>
          </p:nvPr>
        </p:nvSpPr>
        <p:spPr>
          <a:xfrm>
            <a:off x="3048300" y="2123092"/>
            <a:ext cx="3045600" cy="250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54"/>
          <p:cNvSpPr txBox="1">
            <a:spLocks noGrp="1"/>
          </p:cNvSpPr>
          <p:nvPr>
            <p:ph type="body" idx="4"/>
          </p:nvPr>
        </p:nvSpPr>
        <p:spPr>
          <a:xfrm>
            <a:off x="6093900" y="2123091"/>
            <a:ext cx="3050100" cy="250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Slide Green">
  <p:cSld name="Quote Slide Green">
    <p:bg>
      <p:bgPr>
        <a:solidFill>
          <a:schemeClr val="accent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32596"/>
            <a:ext cx="9147598" cy="51455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5"/>
          <p:cNvSpPr txBox="1">
            <a:spLocks noGrp="1"/>
          </p:cNvSpPr>
          <p:nvPr>
            <p:ph type="body" idx="1"/>
          </p:nvPr>
        </p:nvSpPr>
        <p:spPr>
          <a:xfrm>
            <a:off x="503635" y="1422900"/>
            <a:ext cx="5616000" cy="26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005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>
                <a:solidFill>
                  <a:schemeClr val="lt1"/>
                </a:solidFill>
                <a:latin typeface="Work Sans Black"/>
                <a:ea typeface="Work Sans Black"/>
                <a:cs typeface="Work Sans Black"/>
                <a:sym typeface="Work Sans Black"/>
              </a:defRPr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Work Sans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5" name="Google Shape;395;p55"/>
          <p:cNvSpPr txBox="1">
            <a:spLocks noGrp="1"/>
          </p:cNvSpPr>
          <p:nvPr>
            <p:ph type="body" idx="2"/>
          </p:nvPr>
        </p:nvSpPr>
        <p:spPr>
          <a:xfrm>
            <a:off x="503635" y="4050000"/>
            <a:ext cx="5616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Work Sans Medium"/>
              <a:buChar char="–"/>
              <a:defRPr sz="1700">
                <a:solidFill>
                  <a:schemeClr val="lt1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365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Work Sans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96" name="Google Shape;396;p55" descr="A black and white image of a person's 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8818" y="4809976"/>
            <a:ext cx="988202" cy="15268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5"/>
          <p:cNvSpPr>
            <a:spLocks noGrp="1"/>
          </p:cNvSpPr>
          <p:nvPr>
            <p:ph type="pic" idx="3"/>
          </p:nvPr>
        </p:nvSpPr>
        <p:spPr>
          <a:xfrm>
            <a:off x="6600825" y="0"/>
            <a:ext cx="2543100" cy="463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and box Image">
  <p:cSld name="Content and box Image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56" descr="Chart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" y="0"/>
            <a:ext cx="913943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6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38706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56"/>
          <p:cNvSpPr txBox="1">
            <a:spLocks noGrp="1"/>
          </p:cNvSpPr>
          <p:nvPr>
            <p:ph type="body" idx="1"/>
          </p:nvPr>
        </p:nvSpPr>
        <p:spPr>
          <a:xfrm>
            <a:off x="503635" y="1518047"/>
            <a:ext cx="3870600" cy="27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56"/>
          <p:cNvSpPr txBox="1">
            <a:spLocks noGrp="1"/>
          </p:cNvSpPr>
          <p:nvPr>
            <p:ph type="ftr" idx="11"/>
          </p:nvPr>
        </p:nvSpPr>
        <p:spPr>
          <a:xfrm>
            <a:off x="503635" y="4419978"/>
            <a:ext cx="3555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6"/>
          <p:cNvSpPr>
            <a:spLocks noGrp="1"/>
          </p:cNvSpPr>
          <p:nvPr>
            <p:ph type="pic" idx="2"/>
          </p:nvPr>
        </p:nvSpPr>
        <p:spPr>
          <a:xfrm>
            <a:off x="6605827" y="1031368"/>
            <a:ext cx="2538300" cy="2567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404" name="Google Shape;404;p5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8818" y="4809977"/>
            <a:ext cx="988202" cy="15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Image Blue">
  <p:cSld name="Section Header Image Blue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57" descr="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" y="0"/>
            <a:ext cx="913943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7" descr="A black and white image of a person's 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4247" y="430570"/>
            <a:ext cx="1498501" cy="23152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57"/>
          <p:cNvSpPr>
            <a:spLocks noGrp="1"/>
          </p:cNvSpPr>
          <p:nvPr>
            <p:ph type="pic" idx="2"/>
          </p:nvPr>
        </p:nvSpPr>
        <p:spPr>
          <a:xfrm>
            <a:off x="5083200" y="1033869"/>
            <a:ext cx="4060800" cy="4109700"/>
          </a:xfrm>
          <a:prstGeom prst="rect">
            <a:avLst/>
          </a:prstGeom>
          <a:noFill/>
          <a:ln>
            <a:noFill/>
          </a:ln>
        </p:spPr>
      </p:sp>
      <p:sp>
        <p:nvSpPr>
          <p:cNvPr id="409" name="Google Shape;409;p57"/>
          <p:cNvSpPr txBox="1">
            <a:spLocks noGrp="1"/>
          </p:cNvSpPr>
          <p:nvPr>
            <p:ph type="body" idx="1"/>
          </p:nvPr>
        </p:nvSpPr>
        <p:spPr>
          <a:xfrm>
            <a:off x="507601" y="357391"/>
            <a:ext cx="4199100" cy="3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  <a:defRPr sz="38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1700"/>
              <a:buFont typeface="Work Sans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/ Picture">
  <p:cSld name="Title and Content w/ Picture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8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55914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58"/>
          <p:cNvSpPr txBox="1">
            <a:spLocks noGrp="1"/>
          </p:cNvSpPr>
          <p:nvPr>
            <p:ph type="body" idx="1"/>
          </p:nvPr>
        </p:nvSpPr>
        <p:spPr>
          <a:xfrm>
            <a:off x="503635" y="1203723"/>
            <a:ext cx="5591400" cy="30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p58"/>
          <p:cNvSpPr txBox="1">
            <a:spLocks noGrp="1"/>
          </p:cNvSpPr>
          <p:nvPr>
            <p:ph type="dt" idx="10"/>
          </p:nvPr>
        </p:nvSpPr>
        <p:spPr>
          <a:xfrm>
            <a:off x="6592491" y="4419978"/>
            <a:ext cx="1909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58"/>
          <p:cNvSpPr txBox="1">
            <a:spLocks noGrp="1"/>
          </p:cNvSpPr>
          <p:nvPr>
            <p:ph type="ftr" idx="11"/>
          </p:nvPr>
        </p:nvSpPr>
        <p:spPr>
          <a:xfrm>
            <a:off x="503635" y="4419978"/>
            <a:ext cx="3555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58"/>
          <p:cNvSpPr txBox="1">
            <a:spLocks noGrp="1"/>
          </p:cNvSpPr>
          <p:nvPr>
            <p:ph type="sldNum" idx="12"/>
          </p:nvPr>
        </p:nvSpPr>
        <p:spPr>
          <a:xfrm>
            <a:off x="8501601" y="4419978"/>
            <a:ext cx="1389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416" name="Google Shape;416;p58"/>
          <p:cNvSpPr>
            <a:spLocks noGrp="1"/>
          </p:cNvSpPr>
          <p:nvPr>
            <p:ph type="pic" idx="2"/>
          </p:nvPr>
        </p:nvSpPr>
        <p:spPr>
          <a:xfrm>
            <a:off x="6592491" y="0"/>
            <a:ext cx="2551500" cy="46293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-Intro and Four panels">
  <p:cSld name="Text-Intro and Four panel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6089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0" y="1725854"/>
            <a:ext cx="2284200" cy="2904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2"/>
          </p:nvPr>
        </p:nvSpPr>
        <p:spPr>
          <a:xfrm>
            <a:off x="2283300" y="1725853"/>
            <a:ext cx="2286900" cy="2904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4571100" y="1725853"/>
            <a:ext cx="2289600" cy="2904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4"/>
          </p:nvPr>
        </p:nvSpPr>
        <p:spPr>
          <a:xfrm>
            <a:off x="6859800" y="1725850"/>
            <a:ext cx="2284200" cy="2904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503635" y="1203723"/>
            <a:ext cx="60891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>
            <a:spLocks noGrp="1"/>
          </p:cNvSpPr>
          <p:nvPr>
            <p:ph type="pic" idx="6"/>
          </p:nvPr>
        </p:nvSpPr>
        <p:spPr>
          <a:xfrm>
            <a:off x="7236365" y="321849"/>
            <a:ext cx="1404000" cy="14040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14"/>
          <p:cNvSpPr/>
          <p:nvPr/>
        </p:nvSpPr>
        <p:spPr>
          <a:xfrm>
            <a:off x="30300" y="463627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>
  <p:cSld name="Closing Slide">
    <p:bg>
      <p:bgPr>
        <a:solidFill>
          <a:schemeClr val="lt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descr="Ch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" y="0"/>
            <a:ext cx="9139425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>
            <a:spLocks noGrp="1"/>
          </p:cNvSpPr>
          <p:nvPr>
            <p:ph type="ctrTitle"/>
          </p:nvPr>
        </p:nvSpPr>
        <p:spPr>
          <a:xfrm>
            <a:off x="990900" y="1166400"/>
            <a:ext cx="37158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Work Sans Black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990900" y="2424601"/>
            <a:ext cx="29370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6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3pPr>
            <a:lvl4pPr marL="1828800" lvl="3" indent="-406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Work Sans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Char char="—"/>
              <a:defRPr sz="2000"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2"/>
          </p:nvPr>
        </p:nvSpPr>
        <p:spPr>
          <a:xfrm>
            <a:off x="990899" y="3248100"/>
            <a:ext cx="29370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3pPr>
            <a:lvl4pPr marL="1828800" lvl="3" indent="-406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Work Sans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2000"/>
              <a:buChar char="—"/>
              <a:defRPr sz="2000"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68" name="Google Shape;68;p15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900" y="4474112"/>
            <a:ext cx="2024999" cy="31331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>
            <a:spLocks noGrp="1"/>
          </p:cNvSpPr>
          <p:nvPr>
            <p:ph type="pic" idx="3"/>
          </p:nvPr>
        </p:nvSpPr>
        <p:spPr>
          <a:xfrm>
            <a:off x="5083200" y="515700"/>
            <a:ext cx="4060800" cy="4627800"/>
          </a:xfrm>
          <a:prstGeom prst="rect">
            <a:avLst/>
          </a:prstGeom>
          <a:noFill/>
          <a:ln>
            <a:noFill/>
          </a:ln>
        </p:spPr>
      </p:sp>
      <p:pic>
        <p:nvPicPr>
          <p:cNvPr id="70" name="Google Shape;70;p15"/>
          <p:cNvPicPr preferRelativeResize="0"/>
          <p:nvPr/>
        </p:nvPicPr>
        <p:blipFill rotWithShape="1">
          <a:blip r:embed="rId4">
            <a:alphaModFix/>
          </a:blip>
          <a:srcRect l="17869" t="15355" r="18448" b="12923"/>
          <a:stretch/>
        </p:blipFill>
        <p:spPr>
          <a:xfrm>
            <a:off x="3748688" y="4276499"/>
            <a:ext cx="621113" cy="70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3365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700"/>
              <a:buChar char="•"/>
              <a:defRPr/>
            </a:lvl4pPr>
            <a:lvl5pPr marL="2286000" lvl="4" indent="-304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2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75" name="Google Shape;75;p16"/>
          <p:cNvSpPr/>
          <p:nvPr/>
        </p:nvSpPr>
        <p:spPr>
          <a:xfrm>
            <a:off x="30300" y="463627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anels and icons">
  <p:cSld name="Three panels and ico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33933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4374356" y="1"/>
            <a:ext cx="4769700" cy="1544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2"/>
          </p:nvPr>
        </p:nvSpPr>
        <p:spPr>
          <a:xfrm>
            <a:off x="4374357" y="1544400"/>
            <a:ext cx="4769700" cy="1544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3"/>
          </p:nvPr>
        </p:nvSpPr>
        <p:spPr>
          <a:xfrm>
            <a:off x="4370492" y="3088799"/>
            <a:ext cx="4769700" cy="1544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3000" tIns="270000" rIns="270000" bIns="54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4"/>
          </p:nvPr>
        </p:nvSpPr>
        <p:spPr>
          <a:xfrm>
            <a:off x="503635" y="1518047"/>
            <a:ext cx="3393300" cy="27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34925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Char char="—"/>
              <a:defRPr/>
            </a:lvl5pPr>
            <a:lvl6pPr marL="2743200" lvl="5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>
            <a:spLocks noGrp="1"/>
          </p:cNvSpPr>
          <p:nvPr>
            <p:ph type="pic" idx="5"/>
          </p:nvPr>
        </p:nvSpPr>
        <p:spPr>
          <a:xfrm>
            <a:off x="4084106" y="545522"/>
            <a:ext cx="580500" cy="58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84" name="Google Shape;84;p17"/>
          <p:cNvSpPr>
            <a:spLocks noGrp="1"/>
          </p:cNvSpPr>
          <p:nvPr>
            <p:ph type="pic" idx="6"/>
          </p:nvPr>
        </p:nvSpPr>
        <p:spPr>
          <a:xfrm>
            <a:off x="4084106" y="2026350"/>
            <a:ext cx="580500" cy="58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85" name="Google Shape;85;p17"/>
          <p:cNvSpPr>
            <a:spLocks noGrp="1"/>
          </p:cNvSpPr>
          <p:nvPr>
            <p:ph type="pic" idx="7"/>
          </p:nvPr>
        </p:nvSpPr>
        <p:spPr>
          <a:xfrm>
            <a:off x="4084105" y="3568484"/>
            <a:ext cx="580500" cy="58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86" name="Google Shape;86;p17"/>
          <p:cNvSpPr/>
          <p:nvPr/>
        </p:nvSpPr>
        <p:spPr>
          <a:xfrm>
            <a:off x="30300" y="4636275"/>
            <a:ext cx="965400" cy="5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862" y="4734049"/>
            <a:ext cx="750779" cy="3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8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0" y="4629150"/>
            <a:ext cx="9147600" cy="5145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8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6089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Work Sans Black"/>
              <a:buNone/>
              <a:defRPr sz="2900" b="0" i="0" u="none" strike="noStrike" cap="none">
                <a:solidFill>
                  <a:schemeClr val="accent1"/>
                </a:solidFill>
                <a:latin typeface="Work Sans Black"/>
                <a:ea typeface="Work Sans Black"/>
                <a:cs typeface="Work Sans Black"/>
                <a:sym typeface="Work San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body" idx="1"/>
          </p:nvPr>
        </p:nvSpPr>
        <p:spPr>
          <a:xfrm>
            <a:off x="503635" y="1203723"/>
            <a:ext cx="8139300" cy="30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Work Sans"/>
              <a:buChar char="•"/>
              <a:defRPr sz="12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Work Sans"/>
              <a:buChar char="—"/>
              <a:defRPr sz="12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dt" idx="10"/>
          </p:nvPr>
        </p:nvSpPr>
        <p:spPr>
          <a:xfrm>
            <a:off x="6592491" y="4419978"/>
            <a:ext cx="1909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ftr" idx="11"/>
          </p:nvPr>
        </p:nvSpPr>
        <p:spPr>
          <a:xfrm>
            <a:off x="503635" y="4419978"/>
            <a:ext cx="35553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sldNum" idx="12"/>
          </p:nvPr>
        </p:nvSpPr>
        <p:spPr>
          <a:xfrm>
            <a:off x="8501601" y="4419978"/>
            <a:ext cx="1389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pic>
        <p:nvPicPr>
          <p:cNvPr id="12" name="Google Shape;12;p8" descr="Icon&#10;&#10;Description automatically generated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7948818" y="4809976"/>
            <a:ext cx="988202" cy="1528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956">
          <p15:clr>
            <a:srgbClr val="F26B43"/>
          </p15:clr>
        </p15:guide>
        <p15:guide id="2" pos="317">
          <p15:clr>
            <a:srgbClr val="F26B43"/>
          </p15:clr>
        </p15:guide>
        <p15:guide id="3" orient="horz" pos="344">
          <p15:clr>
            <a:srgbClr val="F26B43"/>
          </p15:clr>
        </p15:guide>
        <p15:guide id="4" orient="horz" pos="2693">
          <p15:clr>
            <a:srgbClr val="F26B43"/>
          </p15:clr>
        </p15:guide>
        <p15:guide id="5" orient="horz" pos="758">
          <p15:clr>
            <a:srgbClr val="F26B43"/>
          </p15:clr>
        </p15:guide>
        <p15:guide id="6" pos="2557">
          <p15:clr>
            <a:srgbClr val="F26B43"/>
          </p15:clr>
        </p15:guide>
        <p15:guide id="7" pos="5227">
          <p15:clr>
            <a:srgbClr val="F26B43"/>
          </p15:clr>
        </p15:guide>
        <p15:guide id="8" pos="5444">
          <p15:clr>
            <a:srgbClr val="F26B43"/>
          </p15:clr>
        </p15:guide>
        <p15:guide id="9" pos="4153">
          <p15:clr>
            <a:srgbClr val="F26B43"/>
          </p15:clr>
        </p15:guide>
        <p15:guide id="10" pos="2755">
          <p15:clr>
            <a:srgbClr val="F26B43"/>
          </p15:clr>
        </p15:guide>
        <p15:guide id="11" orient="horz" pos="169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7" name="Google Shape;307;p1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0" name="Google Shape;310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rimeirainfanciaprimeiro.fmcsv.org.br/meu-municipio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png"/><Relationship Id="rId3" Type="http://schemas.openxmlformats.org/officeDocument/2006/relationships/hyperlink" Target="https://rnpiobserva.org.br/" TargetMode="External"/><Relationship Id="rId7" Type="http://schemas.openxmlformats.org/officeDocument/2006/relationships/hyperlink" Target="https://drive.google.com/file/d/1dl2iw7keh0aQk3qbyOWWXw5jjkmsz9LZ/view?usp=sharing" TargetMode="External"/><Relationship Id="rId12" Type="http://schemas.openxmlformats.org/officeDocument/2006/relationships/hyperlink" Target="https://primeirainfanciaprimeiro.fmcsv.org.br/meu-municipio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5" Type="http://schemas.openxmlformats.org/officeDocument/2006/relationships/hyperlink" Target="https://imapi.org/" TargetMode="External"/><Relationship Id="rId10" Type="http://schemas.openxmlformats.org/officeDocument/2006/relationships/hyperlink" Target="https://primeirainfancia.rs.gov.br/paginas/inicial" TargetMode="External"/><Relationship Id="rId4" Type="http://schemas.openxmlformats.org/officeDocument/2006/relationships/image" Target="../media/image50.jpe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4" Type="http://schemas.openxmlformats.org/officeDocument/2006/relationships/hyperlink" Target="https://docs.google.com/presentation/d/1a2OZZt8zPKODR9UuUhpx1Z6yxfA6JgRC6AYPt41EDqQ/edit?usp=shari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4" Type="http://schemas.openxmlformats.org/officeDocument/2006/relationships/hyperlink" Target="https://primeirainfanciaprimeiro.fmcsv.org.br/app/ajuda-painel-ofertas-basica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iaDJGyzXBzt_s9QAa0fUJm_aN7xp2tPClwfleQf-XrA/edit?usp=sharing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urban95.org.br/documents/26/Cartilha-Escuta-como-ato-de-participacao-politica.pdf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rban95.org.br/documents/26/Cartilha-Escuta-como-ato-de-participacao-politica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rviEtSi1F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jpeg"/><Relationship Id="rId5" Type="http://schemas.openxmlformats.org/officeDocument/2006/relationships/hyperlink" Target="http://www.youtube.com/watch?v=5rviEtSi1FY" TargetMode="Externa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hyperlink" Target="https://urban95.org.br/documents/13/PMPI_Alcinopolis_FINAL.pdf" TargetMode="External"/><Relationship Id="rId4" Type="http://schemas.openxmlformats.org/officeDocument/2006/relationships/hyperlink" Target="https://docs.google.com/document/d/1LLypUmjuQT-k4CoVG7-9_Ihg02AG6699/edi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omlpi-strapi.appcivico.com/uploads/PE_Recife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https://drive.prefeitura.sp.gov.br/cidade/secretarias/upload/governo/DIAGNOSTICO%20PMPI%2018OUT_vers%C3%A3o%20final_compressed.pdf" TargetMode="External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5" Type="http://schemas.openxmlformats.org/officeDocument/2006/relationships/image" Target="../media/image68.png"/><Relationship Id="rId4" Type="http://schemas.openxmlformats.org/officeDocument/2006/relationships/hyperlink" Target="https://drive.prefeitura.sp.gov.br/cidade/secretarias/upload/Plano_Municipal_pela_Primeira_Infancia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rUbOKfmhMr6jVAsuffosTKjYRI1fDMsJ" TargetMode="External"/><Relationship Id="rId7" Type="http://schemas.openxmlformats.org/officeDocument/2006/relationships/hyperlink" Target="https://drive.google.com/drive/folders/1ci5-vC4vw0XRh1qHc8wr-twgwMVkmqqm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hyperlink" Target="https://docs.google.com/document/d/1duhGO6b7E58rQdsw6Mh-OneWuT7CPlcb/edit" TargetMode="External"/><Relationship Id="rId4" Type="http://schemas.openxmlformats.org/officeDocument/2006/relationships/hyperlink" Target="https://primeirainfanciaprimeiro.fmcsv.org.br/meu-municipio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U8cehwvsFTMGJTqq8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png"/><Relationship Id="rId3" Type="http://schemas.openxmlformats.org/officeDocument/2006/relationships/hyperlink" Target="https://docs.google.com/spreadsheets/d/1W_eBXUyACx3sXG5sed3z9YXIgjvskLwOYmknfkKHzIg/edit?usp=sharing" TargetMode="External"/><Relationship Id="rId7" Type="http://schemas.openxmlformats.org/officeDocument/2006/relationships/hyperlink" Target="https://docs.google.com/presentation/d/15HR5wnj1Bx-URZp_7N7mPi6npDd1ybBn/edit?usp=sharing&amp;ouid=104230318543418648566&amp;rtpof=true&amp;sd=true" TargetMode="Externa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hyperlink" Target="https://docs.google.com/presentation/d/1kysqLa0QGJi8poaC0p1V7A8hG-BWMiJc/edit?usp=sharing&amp;ouid=104230318543418648566&amp;rtpof=true&amp;sd=true" TargetMode="Externa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hyperlink" Target="https://drive.google.com/file/d/1VO8eTpHWBiraz-1BBmqXdgUYb6-gVyUd/view?usp=drive_link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omlpi-strapi.appcivico.com/uploads/PE_Caruaru.pdf" TargetMode="External"/><Relationship Id="rId12" Type="http://schemas.openxmlformats.org/officeDocument/2006/relationships/image" Target="../media/image43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urban95.org.br/documents/12/PMPI_Cascavel_FINAL.pdf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omlpi-strapi.appcivico.com/uploads/PE_Recife.pdf" TargetMode="External"/><Relationship Id="rId11" Type="http://schemas.openxmlformats.org/officeDocument/2006/relationships/image" Target="../media/image42.png"/><Relationship Id="rId5" Type="http://schemas.openxmlformats.org/officeDocument/2006/relationships/hyperlink" Target="https://omlpi-strapi.appcivico.com/uploads/SP_Sao_Paulo.pdf" TargetMode="External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hyperlink" Target="https://docs.google.com/document/d/1b2jq2hlphFu0I_H44chbVhm1I0H0bQ_V/edit?usp=sharing&amp;ouid=104230318543418648566&amp;rtpof=true&amp;sd=true" TargetMode="External"/><Relationship Id="rId14" Type="http://schemas.openxmlformats.org/officeDocument/2006/relationships/hyperlink" Target="https://urban95.org.br/documents/13/PMPI_Alcinopolis_FINAL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"/>
          <p:cNvSpPr txBox="1">
            <a:spLocks noGrp="1"/>
          </p:cNvSpPr>
          <p:nvPr>
            <p:ph type="ctrTitle"/>
          </p:nvPr>
        </p:nvSpPr>
        <p:spPr>
          <a:xfrm>
            <a:off x="659875" y="546100"/>
            <a:ext cx="4386000" cy="196200"/>
          </a:xfrm>
          <a:prstGeom prst="rect">
            <a:avLst/>
          </a:prstGeom>
          <a:solidFill>
            <a:srgbClr val="33BD85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pt-BR" sz="1300"/>
              <a:t>Tutoria para Elaboração e Implementação do PMPI</a:t>
            </a:r>
            <a:endParaRPr sz="3100"/>
          </a:p>
        </p:txBody>
      </p:sp>
      <p:pic>
        <p:nvPicPr>
          <p:cNvPr id="422" name="Google Shape;422;p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32352" r="9164"/>
          <a:stretch/>
        </p:blipFill>
        <p:spPr>
          <a:xfrm>
            <a:off x="5083200" y="515700"/>
            <a:ext cx="4060800" cy="46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"/>
          <p:cNvSpPr txBox="1"/>
          <p:nvPr/>
        </p:nvSpPr>
        <p:spPr>
          <a:xfrm>
            <a:off x="583675" y="1517650"/>
            <a:ext cx="3000000" cy="15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chemeClr val="lt1"/>
                </a:solidFill>
                <a:latin typeface="Work Sans Black"/>
                <a:ea typeface="Work Sans Black"/>
                <a:cs typeface="Work Sans Black"/>
                <a:sym typeface="Work Sans Black"/>
              </a:rPr>
              <a:t>Etapa 2  Diagnóstico</a:t>
            </a:r>
            <a:endParaRPr sz="3100">
              <a:solidFill>
                <a:schemeClr val="lt1"/>
              </a:solidFill>
              <a:latin typeface="Work Sans Black"/>
              <a:ea typeface="Work Sans Black"/>
              <a:cs typeface="Work Sans Black"/>
              <a:sym typeface="Work Sans Black"/>
            </a:endParaRPr>
          </a:p>
          <a:p>
            <a:pPr marL="0" lvl="0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21/08/2025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72ddaf608f_0_0"/>
          <p:cNvSpPr txBox="1"/>
          <p:nvPr/>
        </p:nvSpPr>
        <p:spPr>
          <a:xfrm>
            <a:off x="4662700" y="2281775"/>
            <a:ext cx="3530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10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O diagnóstico permite identificar e compreender os problemas sociais, </a:t>
            </a:r>
            <a:r>
              <a:rPr lang="pt-BR" sz="110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econômicos</a:t>
            </a:r>
            <a:r>
              <a:rPr lang="pt-BR" sz="110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e ambientais que precisam ser abordados.</a:t>
            </a:r>
            <a:endParaRPr sz="1100" i="0" u="none" strike="noStrike" cap="non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10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 </a:t>
            </a:r>
            <a:endParaRPr sz="1100" i="0" u="none" strike="noStrike" cap="non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10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Um bom diagnóstico requer coleta e análise dados quantitativos e qualitativos.</a:t>
            </a:r>
            <a:endParaRPr sz="1100" i="0" u="none" strike="noStrike" cap="non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100" i="0" u="none" strike="noStrike" cap="non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10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Fornece as informações necessárias para a tomada de decisões informadas e eficazes. </a:t>
            </a:r>
            <a:endParaRPr sz="1100" i="0" u="none" strike="noStrike" cap="non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77" name="Google Shape;577;g372ddaf608f_0_0"/>
          <p:cNvSpPr txBox="1">
            <a:spLocks noGrp="1"/>
          </p:cNvSpPr>
          <p:nvPr>
            <p:ph type="title" idx="4294967295"/>
          </p:nvPr>
        </p:nvSpPr>
        <p:spPr>
          <a:xfrm>
            <a:off x="4746600" y="1792425"/>
            <a:ext cx="4397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Work Sans Black"/>
              <a:buNone/>
            </a:pPr>
            <a:r>
              <a:rPr lang="pt-BR" sz="2000">
                <a:solidFill>
                  <a:schemeClr val="lt1"/>
                </a:solidFill>
              </a:rPr>
              <a:t>O que é e para que serve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578" name="Google Shape;578;g372ddaf608f_0_0"/>
          <p:cNvSpPr txBox="1"/>
          <p:nvPr/>
        </p:nvSpPr>
        <p:spPr>
          <a:xfrm>
            <a:off x="4662700" y="926775"/>
            <a:ext cx="3263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>
                <a:solidFill>
                  <a:schemeClr val="lt1"/>
                </a:solidFill>
                <a:latin typeface="Work Sans Black"/>
                <a:ea typeface="Work Sans Black"/>
                <a:cs typeface="Work Sans Black"/>
                <a:sym typeface="Work Sans Black"/>
              </a:rPr>
              <a:t>Diagnóstico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79" name="Google Shape;579;g372ddaf608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475" y="1648625"/>
            <a:ext cx="4431224" cy="224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4549cbd016_0_0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55914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400" b="1"/>
              <a:t>Os três pilares do diagnóstico</a:t>
            </a:r>
            <a:endParaRPr sz="2400" b="1">
              <a:latin typeface="Work Sans Black"/>
              <a:ea typeface="Work Sans Black"/>
              <a:cs typeface="Work Sans Black"/>
              <a:sym typeface="Work Sans Black"/>
            </a:endParaRPr>
          </a:p>
        </p:txBody>
      </p:sp>
      <p:sp>
        <p:nvSpPr>
          <p:cNvPr id="585" name="Google Shape;585;g34549cbd016_0_0"/>
          <p:cNvSpPr/>
          <p:nvPr/>
        </p:nvSpPr>
        <p:spPr>
          <a:xfrm>
            <a:off x="679950" y="1533900"/>
            <a:ext cx="2225700" cy="532200"/>
          </a:xfrm>
          <a:prstGeom prst="roundRect">
            <a:avLst>
              <a:gd name="adj" fmla="val 16667"/>
            </a:avLst>
          </a:prstGeom>
          <a:solidFill>
            <a:srgbClr val="E4CE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DIAGNÓSTICO </a:t>
            </a:r>
            <a:br>
              <a:rPr lang="pt-BR" sz="12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pt-BR" sz="12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DE DADOS</a:t>
            </a:r>
            <a:endParaRPr sz="1200" b="1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86" name="Google Shape;586;g34549cbd016_0_0"/>
          <p:cNvSpPr/>
          <p:nvPr/>
        </p:nvSpPr>
        <p:spPr>
          <a:xfrm>
            <a:off x="3407554" y="1533900"/>
            <a:ext cx="2225700" cy="532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DIAGNÓSTICO </a:t>
            </a:r>
            <a:br>
              <a:rPr lang="pt-BR" sz="12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pt-BR" sz="12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DE OFERTAS</a:t>
            </a:r>
            <a:endParaRPr sz="1200" b="1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87" name="Google Shape;587;g34549cbd016_0_0"/>
          <p:cNvSpPr/>
          <p:nvPr/>
        </p:nvSpPr>
        <p:spPr>
          <a:xfrm>
            <a:off x="6072199" y="1533900"/>
            <a:ext cx="2225700" cy="532200"/>
          </a:xfrm>
          <a:prstGeom prst="roundRect">
            <a:avLst>
              <a:gd name="adj" fmla="val 16667"/>
            </a:avLst>
          </a:prstGeom>
          <a:solidFill>
            <a:srgbClr val="FE87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DIAGNÓSTICO</a:t>
            </a:r>
            <a:br>
              <a:rPr lang="pt-BR" sz="12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pt-BR" sz="12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DA DEMANDA</a:t>
            </a:r>
            <a:endParaRPr sz="1200" b="1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88" name="Google Shape;588;g34549cbd016_0_0"/>
          <p:cNvSpPr txBox="1"/>
          <p:nvPr/>
        </p:nvSpPr>
        <p:spPr>
          <a:xfrm>
            <a:off x="1010915" y="2453036"/>
            <a:ext cx="1738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Levantamento de dados primários e secundários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589" name="Google Shape;589;g34549cbd016_0_0"/>
          <p:cNvCxnSpPr>
            <a:stCxn id="585" idx="2"/>
          </p:cNvCxnSpPr>
          <p:nvPr/>
        </p:nvCxnSpPr>
        <p:spPr>
          <a:xfrm>
            <a:off x="1792800" y="2066100"/>
            <a:ext cx="0" cy="447600"/>
          </a:xfrm>
          <a:prstGeom prst="straightConnector1">
            <a:avLst/>
          </a:prstGeom>
          <a:noFill/>
          <a:ln w="19050" cap="flat" cmpd="sng">
            <a:solidFill>
              <a:srgbClr val="58585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0" name="Google Shape;590;g34549cbd016_0_0"/>
          <p:cNvCxnSpPr>
            <a:stCxn id="586" idx="2"/>
          </p:cNvCxnSpPr>
          <p:nvPr/>
        </p:nvCxnSpPr>
        <p:spPr>
          <a:xfrm>
            <a:off x="4520404" y="2066100"/>
            <a:ext cx="0" cy="447600"/>
          </a:xfrm>
          <a:prstGeom prst="straightConnector1">
            <a:avLst/>
          </a:prstGeom>
          <a:noFill/>
          <a:ln w="19050" cap="flat" cmpd="sng">
            <a:solidFill>
              <a:srgbClr val="58585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1" name="Google Shape;591;g34549cbd016_0_0"/>
          <p:cNvSpPr txBox="1"/>
          <p:nvPr/>
        </p:nvSpPr>
        <p:spPr>
          <a:xfrm>
            <a:off x="3555537" y="2453025"/>
            <a:ext cx="1957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Levantamento de serviços e programas já ofertados pelo município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cxnSp>
        <p:nvCxnSpPr>
          <p:cNvPr id="592" name="Google Shape;592;g34549cbd016_0_0"/>
          <p:cNvCxnSpPr>
            <a:stCxn id="587" idx="2"/>
          </p:cNvCxnSpPr>
          <p:nvPr/>
        </p:nvCxnSpPr>
        <p:spPr>
          <a:xfrm>
            <a:off x="7185049" y="2066100"/>
            <a:ext cx="3900" cy="421800"/>
          </a:xfrm>
          <a:prstGeom prst="straightConnector1">
            <a:avLst/>
          </a:prstGeom>
          <a:noFill/>
          <a:ln w="19050" cap="flat" cmpd="sng">
            <a:solidFill>
              <a:srgbClr val="58585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3" name="Google Shape;593;g34549cbd016_0_0"/>
          <p:cNvSpPr txBox="1"/>
          <p:nvPr/>
        </p:nvSpPr>
        <p:spPr>
          <a:xfrm>
            <a:off x="6300765" y="2453036"/>
            <a:ext cx="1738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Escuta das crianças e famílias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94" name="Google Shape;594;g34549cbd016_0_0"/>
          <p:cNvSpPr txBox="1"/>
          <p:nvPr/>
        </p:nvSpPr>
        <p:spPr>
          <a:xfrm>
            <a:off x="890075" y="4075034"/>
            <a:ext cx="717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4845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95" name="Google Shape;595;g34549cbd016_0_0"/>
          <p:cNvSpPr/>
          <p:nvPr/>
        </p:nvSpPr>
        <p:spPr>
          <a:xfrm>
            <a:off x="679975" y="3441632"/>
            <a:ext cx="7617900" cy="316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24845D"/>
                </a:solidFill>
                <a:latin typeface="Work Sans"/>
                <a:ea typeface="Work Sans"/>
                <a:cs typeface="Work Sans"/>
                <a:sym typeface="Work Sans"/>
              </a:rPr>
              <a:t>Análise de dados e levantamento de desafios</a:t>
            </a:r>
            <a:endParaRPr>
              <a:solidFill>
                <a:srgbClr val="24845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96" name="Google Shape;596;g34549cbd016_0_0"/>
          <p:cNvSpPr/>
          <p:nvPr/>
        </p:nvSpPr>
        <p:spPr>
          <a:xfrm>
            <a:off x="679975" y="3965028"/>
            <a:ext cx="7617900" cy="316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24845D"/>
                </a:solidFill>
                <a:latin typeface="Work Sans"/>
                <a:ea typeface="Work Sans"/>
                <a:cs typeface="Work Sans"/>
                <a:sym typeface="Work Sans"/>
              </a:rPr>
              <a:t>Escrita do diagnóstico</a:t>
            </a:r>
            <a:endParaRPr>
              <a:solidFill>
                <a:srgbClr val="24845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97" name="Google Shape;597;g34549cbd01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4199" y="166600"/>
            <a:ext cx="651000" cy="6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602;g372ddaf608f_0_1732"/>
          <p:cNvGrpSpPr/>
          <p:nvPr/>
        </p:nvGrpSpPr>
        <p:grpSpPr>
          <a:xfrm>
            <a:off x="6469679" y="2239073"/>
            <a:ext cx="1911925" cy="2036075"/>
            <a:chOff x="1708" y="0"/>
            <a:chExt cx="4326" cy="4402"/>
          </a:xfrm>
        </p:grpSpPr>
        <p:sp>
          <p:nvSpPr>
            <p:cNvPr id="603" name="Google Shape;603;g372ddaf608f_0_1732"/>
            <p:cNvSpPr/>
            <p:nvPr/>
          </p:nvSpPr>
          <p:spPr>
            <a:xfrm>
              <a:off x="3112" y="1657"/>
              <a:ext cx="534" cy="408"/>
            </a:xfrm>
            <a:custGeom>
              <a:avLst/>
              <a:gdLst/>
              <a:ahLst/>
              <a:cxnLst/>
              <a:rect l="l" t="t" r="r" b="b"/>
              <a:pathLst>
                <a:path w="941" h="719" extrusionOk="0">
                  <a:moveTo>
                    <a:pt x="58" y="371"/>
                  </a:moveTo>
                  <a:cubicBezTo>
                    <a:pt x="196" y="402"/>
                    <a:pt x="196" y="402"/>
                    <a:pt x="196" y="402"/>
                  </a:cubicBezTo>
                  <a:cubicBezTo>
                    <a:pt x="412" y="548"/>
                    <a:pt x="613" y="651"/>
                    <a:pt x="800" y="713"/>
                  </a:cubicBezTo>
                  <a:cubicBezTo>
                    <a:pt x="854" y="719"/>
                    <a:pt x="941" y="707"/>
                    <a:pt x="823" y="590"/>
                  </a:cubicBezTo>
                  <a:cubicBezTo>
                    <a:pt x="705" y="474"/>
                    <a:pt x="534" y="347"/>
                    <a:pt x="561" y="293"/>
                  </a:cubicBezTo>
                  <a:cubicBezTo>
                    <a:pt x="589" y="239"/>
                    <a:pt x="758" y="269"/>
                    <a:pt x="785" y="184"/>
                  </a:cubicBezTo>
                  <a:cubicBezTo>
                    <a:pt x="803" y="128"/>
                    <a:pt x="612" y="101"/>
                    <a:pt x="211" y="10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18B67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4" name="Google Shape;604;g372ddaf608f_0_1732"/>
            <p:cNvSpPr/>
            <p:nvPr/>
          </p:nvSpPr>
          <p:spPr>
            <a:xfrm>
              <a:off x="2958" y="219"/>
              <a:ext cx="508" cy="468"/>
            </a:xfrm>
            <a:custGeom>
              <a:avLst/>
              <a:gdLst/>
              <a:ahLst/>
              <a:cxnLst/>
              <a:rect l="l" t="t" r="r" b="b"/>
              <a:pathLst>
                <a:path w="895" h="825" extrusionOk="0">
                  <a:moveTo>
                    <a:pt x="294" y="825"/>
                  </a:moveTo>
                  <a:cubicBezTo>
                    <a:pt x="416" y="660"/>
                    <a:pt x="416" y="660"/>
                    <a:pt x="416" y="660"/>
                  </a:cubicBezTo>
                  <a:cubicBezTo>
                    <a:pt x="621" y="513"/>
                    <a:pt x="805" y="391"/>
                    <a:pt x="849" y="252"/>
                  </a:cubicBezTo>
                  <a:cubicBezTo>
                    <a:pt x="895" y="110"/>
                    <a:pt x="751" y="107"/>
                    <a:pt x="690" y="115"/>
                  </a:cubicBezTo>
                  <a:cubicBezTo>
                    <a:pt x="610" y="126"/>
                    <a:pt x="462" y="283"/>
                    <a:pt x="423" y="239"/>
                  </a:cubicBezTo>
                  <a:cubicBezTo>
                    <a:pt x="383" y="196"/>
                    <a:pt x="483" y="89"/>
                    <a:pt x="415" y="36"/>
                  </a:cubicBezTo>
                  <a:cubicBezTo>
                    <a:pt x="370" y="0"/>
                    <a:pt x="281" y="164"/>
                    <a:pt x="148" y="529"/>
                  </a:cubicBezTo>
                  <a:cubicBezTo>
                    <a:pt x="0" y="668"/>
                    <a:pt x="0" y="668"/>
                    <a:pt x="0" y="668"/>
                  </a:cubicBezTo>
                </a:path>
              </a:pathLst>
            </a:custGeom>
            <a:solidFill>
              <a:srgbClr val="B18B67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5" name="Google Shape;605;g372ddaf608f_0_1732"/>
            <p:cNvSpPr/>
            <p:nvPr/>
          </p:nvSpPr>
          <p:spPr>
            <a:xfrm>
              <a:off x="2067" y="557"/>
              <a:ext cx="1116" cy="898"/>
            </a:xfrm>
            <a:custGeom>
              <a:avLst/>
              <a:gdLst/>
              <a:ahLst/>
              <a:cxnLst/>
              <a:rect l="l" t="t" r="r" b="b"/>
              <a:pathLst>
                <a:path w="1966" h="1582" extrusionOk="0">
                  <a:moveTo>
                    <a:pt x="0" y="1422"/>
                  </a:moveTo>
                  <a:cubicBezTo>
                    <a:pt x="79" y="1163"/>
                    <a:pt x="919" y="634"/>
                    <a:pt x="919" y="634"/>
                  </a:cubicBezTo>
                  <a:cubicBezTo>
                    <a:pt x="1629" y="0"/>
                    <a:pt x="1629" y="0"/>
                    <a:pt x="1629" y="0"/>
                  </a:cubicBezTo>
                  <a:cubicBezTo>
                    <a:pt x="1629" y="0"/>
                    <a:pt x="1951" y="173"/>
                    <a:pt x="1958" y="192"/>
                  </a:cubicBezTo>
                  <a:cubicBezTo>
                    <a:pt x="1966" y="211"/>
                    <a:pt x="1577" y="1109"/>
                    <a:pt x="1457" y="1160"/>
                  </a:cubicBezTo>
                  <a:cubicBezTo>
                    <a:pt x="1344" y="1209"/>
                    <a:pt x="277" y="1582"/>
                    <a:pt x="277" y="1582"/>
                  </a:cubicBezTo>
                </a:path>
              </a:pathLst>
            </a:custGeom>
            <a:solidFill>
              <a:srgbClr val="1AAA67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6" name="Google Shape;606;g372ddaf608f_0_1732"/>
            <p:cNvSpPr/>
            <p:nvPr/>
          </p:nvSpPr>
          <p:spPr>
            <a:xfrm>
              <a:off x="1875" y="2338"/>
              <a:ext cx="684" cy="1502"/>
            </a:xfrm>
            <a:custGeom>
              <a:avLst/>
              <a:gdLst/>
              <a:ahLst/>
              <a:cxnLst/>
              <a:rect l="l" t="t" r="r" b="b"/>
              <a:pathLst>
                <a:path w="1205" h="2646" extrusionOk="0">
                  <a:moveTo>
                    <a:pt x="0" y="0"/>
                  </a:moveTo>
                  <a:cubicBezTo>
                    <a:pt x="355" y="674"/>
                    <a:pt x="248" y="1106"/>
                    <a:pt x="263" y="1175"/>
                  </a:cubicBezTo>
                  <a:cubicBezTo>
                    <a:pt x="278" y="1244"/>
                    <a:pt x="288" y="1697"/>
                    <a:pt x="224" y="2646"/>
                  </a:cubicBezTo>
                  <a:cubicBezTo>
                    <a:pt x="559" y="2515"/>
                    <a:pt x="559" y="2515"/>
                    <a:pt x="559" y="2515"/>
                  </a:cubicBezTo>
                  <a:cubicBezTo>
                    <a:pt x="1009" y="1824"/>
                    <a:pt x="991" y="1231"/>
                    <a:pt x="938" y="909"/>
                  </a:cubicBezTo>
                  <a:cubicBezTo>
                    <a:pt x="970" y="784"/>
                    <a:pt x="1180" y="834"/>
                    <a:pt x="1205" y="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18B67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7" name="Google Shape;607;g372ddaf608f_0_1732"/>
            <p:cNvSpPr/>
            <p:nvPr/>
          </p:nvSpPr>
          <p:spPr>
            <a:xfrm>
              <a:off x="1994" y="3673"/>
              <a:ext cx="495" cy="361"/>
            </a:xfrm>
            <a:custGeom>
              <a:avLst/>
              <a:gdLst/>
              <a:ahLst/>
              <a:cxnLst/>
              <a:rect l="l" t="t" r="r" b="b"/>
              <a:pathLst>
                <a:path w="872" h="637" extrusionOk="0">
                  <a:moveTo>
                    <a:pt x="385" y="0"/>
                  </a:moveTo>
                  <a:cubicBezTo>
                    <a:pt x="385" y="0"/>
                    <a:pt x="842" y="387"/>
                    <a:pt x="857" y="512"/>
                  </a:cubicBezTo>
                  <a:cubicBezTo>
                    <a:pt x="872" y="637"/>
                    <a:pt x="479" y="562"/>
                    <a:pt x="273" y="538"/>
                  </a:cubicBezTo>
                  <a:cubicBezTo>
                    <a:pt x="0" y="506"/>
                    <a:pt x="28" y="339"/>
                    <a:pt x="14" y="291"/>
                  </a:cubicBezTo>
                </a:path>
              </a:pathLst>
            </a:custGeom>
            <a:solidFill>
              <a:srgbClr val="B18B67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8" name="Google Shape;608;g372ddaf608f_0_1732"/>
            <p:cNvSpPr/>
            <p:nvPr/>
          </p:nvSpPr>
          <p:spPr>
            <a:xfrm>
              <a:off x="2150" y="2330"/>
              <a:ext cx="760" cy="1588"/>
            </a:xfrm>
            <a:custGeom>
              <a:avLst/>
              <a:gdLst/>
              <a:ahLst/>
              <a:cxnLst/>
              <a:rect l="l" t="t" r="r" b="b"/>
              <a:pathLst>
                <a:path w="1339" h="2798" extrusionOk="0">
                  <a:moveTo>
                    <a:pt x="0" y="243"/>
                  </a:moveTo>
                  <a:cubicBezTo>
                    <a:pt x="500" y="818"/>
                    <a:pt x="494" y="1263"/>
                    <a:pt x="525" y="1327"/>
                  </a:cubicBezTo>
                  <a:cubicBezTo>
                    <a:pt x="555" y="1390"/>
                    <a:pt x="444" y="1934"/>
                    <a:pt x="827" y="2798"/>
                  </a:cubicBezTo>
                  <a:cubicBezTo>
                    <a:pt x="1079" y="2539"/>
                    <a:pt x="1079" y="2539"/>
                    <a:pt x="1079" y="2539"/>
                  </a:cubicBezTo>
                  <a:cubicBezTo>
                    <a:pt x="1170" y="1507"/>
                    <a:pt x="1118" y="1043"/>
                    <a:pt x="1121" y="914"/>
                  </a:cubicBezTo>
                  <a:cubicBezTo>
                    <a:pt x="1123" y="786"/>
                    <a:pt x="1339" y="786"/>
                    <a:pt x="1180" y="0"/>
                  </a:cubicBezTo>
                  <a:lnTo>
                    <a:pt x="0" y="243"/>
                  </a:lnTo>
                  <a:close/>
                </a:path>
              </a:pathLst>
            </a:custGeom>
            <a:solidFill>
              <a:srgbClr val="B18B67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09" name="Google Shape;609;g372ddaf608f_0_1732"/>
            <p:cNvSpPr/>
            <p:nvPr/>
          </p:nvSpPr>
          <p:spPr>
            <a:xfrm>
              <a:off x="2595" y="3750"/>
              <a:ext cx="519" cy="302"/>
            </a:xfrm>
            <a:custGeom>
              <a:avLst/>
              <a:gdLst/>
              <a:ahLst/>
              <a:cxnLst/>
              <a:rect l="l" t="t" r="r" b="b"/>
              <a:pathLst>
                <a:path w="914" h="534" extrusionOk="0">
                  <a:moveTo>
                    <a:pt x="297" y="0"/>
                  </a:moveTo>
                  <a:cubicBezTo>
                    <a:pt x="297" y="0"/>
                    <a:pt x="843" y="293"/>
                    <a:pt x="878" y="413"/>
                  </a:cubicBezTo>
                  <a:cubicBezTo>
                    <a:pt x="914" y="534"/>
                    <a:pt x="543" y="488"/>
                    <a:pt x="335" y="489"/>
                  </a:cubicBezTo>
                  <a:cubicBezTo>
                    <a:pt x="0" y="492"/>
                    <a:pt x="61" y="334"/>
                    <a:pt x="38" y="289"/>
                  </a:cubicBezTo>
                </a:path>
              </a:pathLst>
            </a:custGeom>
            <a:solidFill>
              <a:srgbClr val="B18B67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0" name="Google Shape;610;g372ddaf608f_0_1732"/>
            <p:cNvSpPr/>
            <p:nvPr/>
          </p:nvSpPr>
          <p:spPr>
            <a:xfrm>
              <a:off x="2084" y="557"/>
              <a:ext cx="383" cy="780"/>
            </a:xfrm>
            <a:custGeom>
              <a:avLst/>
              <a:gdLst/>
              <a:ahLst/>
              <a:cxnLst/>
              <a:rect l="l" t="t" r="r" b="b"/>
              <a:pathLst>
                <a:path w="383" h="780" extrusionOk="0">
                  <a:moveTo>
                    <a:pt x="0" y="731"/>
                  </a:moveTo>
                  <a:lnTo>
                    <a:pt x="257" y="0"/>
                  </a:lnTo>
                  <a:lnTo>
                    <a:pt x="373" y="15"/>
                  </a:lnTo>
                  <a:lnTo>
                    <a:pt x="383" y="780"/>
                  </a:lnTo>
                  <a:lnTo>
                    <a:pt x="0" y="731"/>
                  </a:lnTo>
                  <a:close/>
                </a:path>
              </a:pathLst>
            </a:custGeom>
            <a:solidFill>
              <a:srgbClr val="B18B67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1" name="Google Shape;611;g372ddaf608f_0_1732"/>
            <p:cNvSpPr/>
            <p:nvPr/>
          </p:nvSpPr>
          <p:spPr>
            <a:xfrm>
              <a:off x="2152" y="24"/>
              <a:ext cx="779" cy="1015"/>
            </a:xfrm>
            <a:custGeom>
              <a:avLst/>
              <a:gdLst/>
              <a:ahLst/>
              <a:cxnLst/>
              <a:rect l="l" t="t" r="r" b="b"/>
              <a:pathLst>
                <a:path w="1372" h="1789" extrusionOk="0">
                  <a:moveTo>
                    <a:pt x="974" y="1688"/>
                  </a:moveTo>
                  <a:cubicBezTo>
                    <a:pt x="315" y="1789"/>
                    <a:pt x="0" y="1196"/>
                    <a:pt x="119" y="598"/>
                  </a:cubicBezTo>
                  <a:cubicBezTo>
                    <a:pt x="239" y="0"/>
                    <a:pt x="1062" y="240"/>
                    <a:pt x="1186" y="565"/>
                  </a:cubicBezTo>
                  <a:cubicBezTo>
                    <a:pt x="1311" y="891"/>
                    <a:pt x="1372" y="1627"/>
                    <a:pt x="974" y="1688"/>
                  </a:cubicBezTo>
                </a:path>
              </a:pathLst>
            </a:custGeom>
            <a:solidFill>
              <a:srgbClr val="B18B67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2" name="Google Shape;612;g372ddaf608f_0_1732"/>
            <p:cNvSpPr/>
            <p:nvPr/>
          </p:nvSpPr>
          <p:spPr>
            <a:xfrm>
              <a:off x="1963" y="0"/>
              <a:ext cx="889" cy="727"/>
            </a:xfrm>
            <a:custGeom>
              <a:avLst/>
              <a:gdLst/>
              <a:ahLst/>
              <a:cxnLst/>
              <a:rect l="l" t="t" r="r" b="b"/>
              <a:pathLst>
                <a:path w="1566" h="1281" extrusionOk="0">
                  <a:moveTo>
                    <a:pt x="1540" y="465"/>
                  </a:moveTo>
                  <a:cubicBezTo>
                    <a:pt x="1522" y="403"/>
                    <a:pt x="1409" y="318"/>
                    <a:pt x="1302" y="261"/>
                  </a:cubicBezTo>
                  <a:cubicBezTo>
                    <a:pt x="1307" y="243"/>
                    <a:pt x="1310" y="223"/>
                    <a:pt x="1310" y="202"/>
                  </a:cubicBezTo>
                  <a:cubicBezTo>
                    <a:pt x="1310" y="91"/>
                    <a:pt x="1220" y="0"/>
                    <a:pt x="1108" y="0"/>
                  </a:cubicBezTo>
                  <a:cubicBezTo>
                    <a:pt x="1060" y="0"/>
                    <a:pt x="1015" y="17"/>
                    <a:pt x="980" y="46"/>
                  </a:cubicBezTo>
                  <a:cubicBezTo>
                    <a:pt x="945" y="17"/>
                    <a:pt x="901" y="0"/>
                    <a:pt x="852" y="0"/>
                  </a:cubicBezTo>
                  <a:cubicBezTo>
                    <a:pt x="798" y="0"/>
                    <a:pt x="748" y="22"/>
                    <a:pt x="712" y="57"/>
                  </a:cubicBezTo>
                  <a:cubicBezTo>
                    <a:pt x="682" y="40"/>
                    <a:pt x="648" y="30"/>
                    <a:pt x="611" y="30"/>
                  </a:cubicBezTo>
                  <a:cubicBezTo>
                    <a:pt x="531" y="30"/>
                    <a:pt x="461" y="78"/>
                    <a:pt x="429" y="146"/>
                  </a:cubicBezTo>
                  <a:cubicBezTo>
                    <a:pt x="421" y="145"/>
                    <a:pt x="414" y="144"/>
                    <a:pt x="406" y="144"/>
                  </a:cubicBezTo>
                  <a:cubicBezTo>
                    <a:pt x="294" y="144"/>
                    <a:pt x="204" y="235"/>
                    <a:pt x="204" y="346"/>
                  </a:cubicBezTo>
                  <a:cubicBezTo>
                    <a:pt x="204" y="347"/>
                    <a:pt x="204" y="347"/>
                    <a:pt x="204" y="347"/>
                  </a:cubicBezTo>
                  <a:cubicBezTo>
                    <a:pt x="113" y="367"/>
                    <a:pt x="45" y="447"/>
                    <a:pt x="45" y="544"/>
                  </a:cubicBezTo>
                  <a:cubicBezTo>
                    <a:pt x="45" y="584"/>
                    <a:pt x="57" y="622"/>
                    <a:pt x="77" y="653"/>
                  </a:cubicBezTo>
                  <a:cubicBezTo>
                    <a:pt x="30" y="690"/>
                    <a:pt x="0" y="747"/>
                    <a:pt x="0" y="811"/>
                  </a:cubicBezTo>
                  <a:cubicBezTo>
                    <a:pt x="0" y="899"/>
                    <a:pt x="56" y="973"/>
                    <a:pt x="134" y="1001"/>
                  </a:cubicBezTo>
                  <a:cubicBezTo>
                    <a:pt x="124" y="1025"/>
                    <a:pt x="119" y="1051"/>
                    <a:pt x="119" y="1079"/>
                  </a:cubicBezTo>
                  <a:cubicBezTo>
                    <a:pt x="119" y="1190"/>
                    <a:pt x="209" y="1281"/>
                    <a:pt x="321" y="1281"/>
                  </a:cubicBezTo>
                  <a:cubicBezTo>
                    <a:pt x="378" y="1281"/>
                    <a:pt x="429" y="1257"/>
                    <a:pt x="466" y="1219"/>
                  </a:cubicBezTo>
                  <a:cubicBezTo>
                    <a:pt x="536" y="1256"/>
                    <a:pt x="605" y="1270"/>
                    <a:pt x="654" y="1244"/>
                  </a:cubicBezTo>
                  <a:cubicBezTo>
                    <a:pt x="740" y="1197"/>
                    <a:pt x="702" y="1115"/>
                    <a:pt x="677" y="1062"/>
                  </a:cubicBezTo>
                  <a:cubicBezTo>
                    <a:pt x="630" y="959"/>
                    <a:pt x="625" y="834"/>
                    <a:pt x="744" y="782"/>
                  </a:cubicBezTo>
                  <a:cubicBezTo>
                    <a:pt x="846" y="737"/>
                    <a:pt x="928" y="885"/>
                    <a:pt x="930" y="885"/>
                  </a:cubicBezTo>
                  <a:cubicBezTo>
                    <a:pt x="957" y="887"/>
                    <a:pt x="1199" y="788"/>
                    <a:pt x="1378" y="622"/>
                  </a:cubicBezTo>
                  <a:cubicBezTo>
                    <a:pt x="1530" y="650"/>
                    <a:pt x="1566" y="552"/>
                    <a:pt x="1540" y="465"/>
                  </a:cubicBezTo>
                </a:path>
              </a:pathLst>
            </a:custGeom>
            <a:solidFill>
              <a:srgbClr val="020203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3" name="Google Shape;613;g372ddaf608f_0_1732"/>
            <p:cNvSpPr/>
            <p:nvPr/>
          </p:nvSpPr>
          <p:spPr>
            <a:xfrm>
              <a:off x="1708" y="1014"/>
              <a:ext cx="1277" cy="1797"/>
            </a:xfrm>
            <a:custGeom>
              <a:avLst/>
              <a:gdLst/>
              <a:ahLst/>
              <a:cxnLst/>
              <a:rect l="l" t="t" r="r" b="b"/>
              <a:pathLst>
                <a:path w="2250" h="3166" extrusionOk="0">
                  <a:moveTo>
                    <a:pt x="2027" y="2856"/>
                  </a:moveTo>
                  <a:cubicBezTo>
                    <a:pt x="1659" y="2787"/>
                    <a:pt x="568" y="3166"/>
                    <a:pt x="377" y="2771"/>
                  </a:cubicBezTo>
                  <a:cubicBezTo>
                    <a:pt x="0" y="1989"/>
                    <a:pt x="675" y="894"/>
                    <a:pt x="734" y="6"/>
                  </a:cubicBezTo>
                  <a:cubicBezTo>
                    <a:pt x="1299" y="0"/>
                    <a:pt x="1299" y="0"/>
                    <a:pt x="1299" y="0"/>
                  </a:cubicBezTo>
                  <a:cubicBezTo>
                    <a:pt x="1361" y="0"/>
                    <a:pt x="1790" y="803"/>
                    <a:pt x="1796" y="1327"/>
                  </a:cubicBezTo>
                  <a:cubicBezTo>
                    <a:pt x="1801" y="1806"/>
                    <a:pt x="2250" y="2105"/>
                    <a:pt x="2027" y="2856"/>
                  </a:cubicBezTo>
                </a:path>
              </a:pathLst>
            </a:custGeom>
            <a:solidFill>
              <a:srgbClr val="71C09F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4" name="Google Shape;614;g372ddaf608f_0_1732"/>
            <p:cNvSpPr/>
            <p:nvPr/>
          </p:nvSpPr>
          <p:spPr>
            <a:xfrm>
              <a:off x="1725" y="2021"/>
              <a:ext cx="1275" cy="1293"/>
            </a:xfrm>
            <a:custGeom>
              <a:avLst/>
              <a:gdLst/>
              <a:ahLst/>
              <a:cxnLst/>
              <a:rect l="l" t="t" r="r" b="b"/>
              <a:pathLst>
                <a:path w="2247" h="2279" extrusionOk="0">
                  <a:moveTo>
                    <a:pt x="1931" y="91"/>
                  </a:moveTo>
                  <a:cubicBezTo>
                    <a:pt x="2155" y="512"/>
                    <a:pt x="2247" y="1167"/>
                    <a:pt x="2108" y="1889"/>
                  </a:cubicBezTo>
                  <a:cubicBezTo>
                    <a:pt x="1960" y="1988"/>
                    <a:pt x="1660" y="2279"/>
                    <a:pt x="1217" y="2216"/>
                  </a:cubicBezTo>
                  <a:cubicBezTo>
                    <a:pt x="1010" y="2186"/>
                    <a:pt x="518" y="2067"/>
                    <a:pt x="274" y="1720"/>
                  </a:cubicBezTo>
                  <a:cubicBezTo>
                    <a:pt x="0" y="1328"/>
                    <a:pt x="93" y="578"/>
                    <a:pt x="286" y="0"/>
                  </a:cubicBezTo>
                  <a:cubicBezTo>
                    <a:pt x="216" y="209"/>
                    <a:pt x="1411" y="193"/>
                    <a:pt x="1931" y="91"/>
                  </a:cubicBezTo>
                </a:path>
              </a:pathLst>
            </a:custGeom>
            <a:solidFill>
              <a:srgbClr val="2F5AA6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5" name="Google Shape;615;g372ddaf608f_0_1732"/>
            <p:cNvSpPr/>
            <p:nvPr/>
          </p:nvSpPr>
          <p:spPr>
            <a:xfrm>
              <a:off x="2212" y="1014"/>
              <a:ext cx="1024" cy="893"/>
            </a:xfrm>
            <a:custGeom>
              <a:avLst/>
              <a:gdLst/>
              <a:ahLst/>
              <a:cxnLst/>
              <a:rect l="l" t="t" r="r" b="b"/>
              <a:pathLst>
                <a:path w="1804" h="1573" extrusionOk="0">
                  <a:moveTo>
                    <a:pt x="299" y="1190"/>
                  </a:moveTo>
                  <a:cubicBezTo>
                    <a:pt x="400" y="1274"/>
                    <a:pt x="1690" y="1573"/>
                    <a:pt x="1706" y="1561"/>
                  </a:cubicBezTo>
                  <a:cubicBezTo>
                    <a:pt x="1723" y="1549"/>
                    <a:pt x="1804" y="1192"/>
                    <a:pt x="1804" y="1192"/>
                  </a:cubicBezTo>
                  <a:cubicBezTo>
                    <a:pt x="956" y="612"/>
                    <a:pt x="956" y="612"/>
                    <a:pt x="956" y="612"/>
                  </a:cubicBezTo>
                  <a:cubicBezTo>
                    <a:pt x="956" y="612"/>
                    <a:pt x="270" y="8"/>
                    <a:pt x="0" y="0"/>
                  </a:cubicBezTo>
                </a:path>
              </a:pathLst>
            </a:custGeom>
            <a:solidFill>
              <a:srgbClr val="71C09F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6" name="Google Shape;616;g372ddaf608f_0_1732"/>
            <p:cNvSpPr/>
            <p:nvPr/>
          </p:nvSpPr>
          <p:spPr>
            <a:xfrm>
              <a:off x="3945" y="96"/>
              <a:ext cx="1200" cy="1200"/>
            </a:xfrm>
            <a:prstGeom prst="ellipse">
              <a:avLst/>
            </a:prstGeom>
            <a:solidFill>
              <a:srgbClr val="F9DB16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7" name="Google Shape;617;g372ddaf608f_0_1732"/>
            <p:cNvSpPr/>
            <p:nvPr/>
          </p:nvSpPr>
          <p:spPr>
            <a:xfrm>
              <a:off x="4701" y="2546"/>
              <a:ext cx="619" cy="917"/>
            </a:xfrm>
            <a:custGeom>
              <a:avLst/>
              <a:gdLst/>
              <a:ahLst/>
              <a:cxnLst/>
              <a:rect l="l" t="t" r="r" b="b"/>
              <a:pathLst>
                <a:path w="619" h="917" extrusionOk="0">
                  <a:moveTo>
                    <a:pt x="613" y="917"/>
                  </a:moveTo>
                  <a:lnTo>
                    <a:pt x="619" y="64"/>
                  </a:lnTo>
                  <a:lnTo>
                    <a:pt x="434" y="0"/>
                  </a:lnTo>
                  <a:lnTo>
                    <a:pt x="0" y="705"/>
                  </a:lnTo>
                  <a:lnTo>
                    <a:pt x="613" y="917"/>
                  </a:lnTo>
                  <a:close/>
                </a:path>
              </a:pathLst>
            </a:custGeom>
            <a:solidFill>
              <a:srgbClr val="DDBDA3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8" name="Google Shape;618;g372ddaf608f_0_1732"/>
            <p:cNvSpPr/>
            <p:nvPr/>
          </p:nvSpPr>
          <p:spPr>
            <a:xfrm>
              <a:off x="4695" y="1854"/>
              <a:ext cx="1142" cy="892"/>
            </a:xfrm>
            <a:custGeom>
              <a:avLst/>
              <a:gdLst/>
              <a:ahLst/>
              <a:cxnLst/>
              <a:rect l="l" t="t" r="r" b="b"/>
              <a:pathLst>
                <a:path w="2013" h="1572" extrusionOk="0">
                  <a:moveTo>
                    <a:pt x="257" y="1185"/>
                  </a:moveTo>
                  <a:cubicBezTo>
                    <a:pt x="566" y="1572"/>
                    <a:pt x="1326" y="1498"/>
                    <a:pt x="1669" y="949"/>
                  </a:cubicBezTo>
                  <a:cubicBezTo>
                    <a:pt x="2013" y="400"/>
                    <a:pt x="1237" y="0"/>
                    <a:pt x="911" y="163"/>
                  </a:cubicBezTo>
                  <a:cubicBezTo>
                    <a:pt x="585" y="327"/>
                    <a:pt x="0" y="863"/>
                    <a:pt x="257" y="1185"/>
                  </a:cubicBezTo>
                </a:path>
              </a:pathLst>
            </a:custGeom>
            <a:solidFill>
              <a:srgbClr val="DDBDA3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19" name="Google Shape;619;g372ddaf608f_0_1732"/>
            <p:cNvSpPr/>
            <p:nvPr/>
          </p:nvSpPr>
          <p:spPr>
            <a:xfrm>
              <a:off x="5149" y="1639"/>
              <a:ext cx="885" cy="1125"/>
            </a:xfrm>
            <a:custGeom>
              <a:avLst/>
              <a:gdLst/>
              <a:ahLst/>
              <a:cxnLst/>
              <a:rect l="l" t="t" r="r" b="b"/>
              <a:pathLst>
                <a:path w="1559" h="1983" extrusionOk="0">
                  <a:moveTo>
                    <a:pt x="1207" y="761"/>
                  </a:moveTo>
                  <a:cubicBezTo>
                    <a:pt x="1559" y="1332"/>
                    <a:pt x="1007" y="1953"/>
                    <a:pt x="635" y="1968"/>
                  </a:cubicBezTo>
                  <a:cubicBezTo>
                    <a:pt x="263" y="1983"/>
                    <a:pt x="0" y="1788"/>
                    <a:pt x="0" y="1788"/>
                  </a:cubicBezTo>
                  <a:cubicBezTo>
                    <a:pt x="0" y="1788"/>
                    <a:pt x="236" y="1641"/>
                    <a:pt x="298" y="1615"/>
                  </a:cubicBezTo>
                  <a:cubicBezTo>
                    <a:pt x="418" y="1566"/>
                    <a:pt x="521" y="1464"/>
                    <a:pt x="465" y="1326"/>
                  </a:cubicBezTo>
                  <a:cubicBezTo>
                    <a:pt x="416" y="1207"/>
                    <a:pt x="231" y="1267"/>
                    <a:pt x="230" y="1265"/>
                  </a:cubicBezTo>
                  <a:cubicBezTo>
                    <a:pt x="207" y="1245"/>
                    <a:pt x="352" y="970"/>
                    <a:pt x="352" y="970"/>
                  </a:cubicBezTo>
                  <a:cubicBezTo>
                    <a:pt x="56" y="510"/>
                    <a:pt x="56" y="510"/>
                    <a:pt x="56" y="510"/>
                  </a:cubicBezTo>
                  <a:cubicBezTo>
                    <a:pt x="56" y="510"/>
                    <a:pt x="737" y="0"/>
                    <a:pt x="1207" y="761"/>
                  </a:cubicBezTo>
                </a:path>
              </a:pathLst>
            </a:custGeom>
            <a:solidFill>
              <a:srgbClr val="B0481E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0" name="Google Shape;620;g372ddaf608f_0_1732"/>
            <p:cNvSpPr/>
            <p:nvPr/>
          </p:nvSpPr>
          <p:spPr>
            <a:xfrm>
              <a:off x="4374" y="2732"/>
              <a:ext cx="1217" cy="1618"/>
            </a:xfrm>
            <a:custGeom>
              <a:avLst/>
              <a:gdLst/>
              <a:ahLst/>
              <a:cxnLst/>
              <a:rect l="l" t="t" r="r" b="b"/>
              <a:pathLst>
                <a:path w="2145" h="2851" extrusionOk="0">
                  <a:moveTo>
                    <a:pt x="157" y="2323"/>
                  </a:moveTo>
                  <a:cubicBezTo>
                    <a:pt x="561" y="2329"/>
                    <a:pt x="1289" y="2851"/>
                    <a:pt x="1537" y="2519"/>
                  </a:cubicBezTo>
                  <a:cubicBezTo>
                    <a:pt x="2145" y="1820"/>
                    <a:pt x="1824" y="899"/>
                    <a:pt x="1715" y="13"/>
                  </a:cubicBezTo>
                  <a:cubicBezTo>
                    <a:pt x="1104" y="13"/>
                    <a:pt x="1104" y="13"/>
                    <a:pt x="1104" y="13"/>
                  </a:cubicBezTo>
                  <a:cubicBezTo>
                    <a:pt x="1037" y="0"/>
                    <a:pt x="489" y="667"/>
                    <a:pt x="425" y="1155"/>
                  </a:cubicBezTo>
                  <a:cubicBezTo>
                    <a:pt x="368" y="1600"/>
                    <a:pt x="0" y="1581"/>
                    <a:pt x="157" y="2323"/>
                  </a:cubicBezTo>
                </a:path>
              </a:pathLst>
            </a:custGeom>
            <a:solidFill>
              <a:srgbClr val="2F5AA6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1" name="Google Shape;621;g372ddaf608f_0_1732"/>
            <p:cNvSpPr/>
            <p:nvPr/>
          </p:nvSpPr>
          <p:spPr>
            <a:xfrm>
              <a:off x="3828" y="2436"/>
              <a:ext cx="954" cy="788"/>
            </a:xfrm>
            <a:custGeom>
              <a:avLst/>
              <a:gdLst/>
              <a:ahLst/>
              <a:cxnLst/>
              <a:rect l="l" t="t" r="r" b="b"/>
              <a:pathLst>
                <a:path w="1681" h="1388" extrusionOk="0">
                  <a:moveTo>
                    <a:pt x="1395" y="1388"/>
                  </a:moveTo>
                  <a:cubicBezTo>
                    <a:pt x="614" y="675"/>
                    <a:pt x="614" y="675"/>
                    <a:pt x="614" y="675"/>
                  </a:cubicBezTo>
                  <a:cubicBezTo>
                    <a:pt x="384" y="545"/>
                    <a:pt x="199" y="409"/>
                    <a:pt x="59" y="268"/>
                  </a:cubicBezTo>
                  <a:cubicBezTo>
                    <a:pt x="29" y="222"/>
                    <a:pt x="0" y="138"/>
                    <a:pt x="159" y="192"/>
                  </a:cubicBezTo>
                  <a:cubicBezTo>
                    <a:pt x="318" y="246"/>
                    <a:pt x="488" y="296"/>
                    <a:pt x="525" y="246"/>
                  </a:cubicBezTo>
                  <a:cubicBezTo>
                    <a:pt x="561" y="196"/>
                    <a:pt x="480" y="105"/>
                    <a:pt x="545" y="42"/>
                  </a:cubicBezTo>
                  <a:cubicBezTo>
                    <a:pt x="587" y="0"/>
                    <a:pt x="698" y="161"/>
                    <a:pt x="876" y="526"/>
                  </a:cubicBezTo>
                  <a:cubicBezTo>
                    <a:pt x="1681" y="1131"/>
                    <a:pt x="1681" y="1131"/>
                    <a:pt x="1681" y="1131"/>
                  </a:cubicBezTo>
                  <a:lnTo>
                    <a:pt x="1395" y="1388"/>
                  </a:lnTo>
                  <a:close/>
                </a:path>
              </a:pathLst>
            </a:custGeom>
            <a:solidFill>
              <a:srgbClr val="DDBDA3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2" name="Google Shape;622;g372ddaf608f_0_1732"/>
            <p:cNvSpPr/>
            <p:nvPr/>
          </p:nvSpPr>
          <p:spPr>
            <a:xfrm>
              <a:off x="4179" y="2709"/>
              <a:ext cx="956" cy="786"/>
            </a:xfrm>
            <a:custGeom>
              <a:avLst/>
              <a:gdLst/>
              <a:ahLst/>
              <a:cxnLst/>
              <a:rect l="l" t="t" r="r" b="b"/>
              <a:pathLst>
                <a:path w="1685" h="1385" extrusionOk="0">
                  <a:moveTo>
                    <a:pt x="1685" y="429"/>
                  </a:moveTo>
                  <a:cubicBezTo>
                    <a:pt x="757" y="1385"/>
                    <a:pt x="548" y="1200"/>
                    <a:pt x="0" y="281"/>
                  </a:cubicBezTo>
                  <a:cubicBezTo>
                    <a:pt x="117" y="141"/>
                    <a:pt x="345" y="0"/>
                    <a:pt x="345" y="0"/>
                  </a:cubicBezTo>
                  <a:cubicBezTo>
                    <a:pt x="345" y="0"/>
                    <a:pt x="466" y="230"/>
                    <a:pt x="710" y="338"/>
                  </a:cubicBezTo>
                  <a:cubicBezTo>
                    <a:pt x="953" y="446"/>
                    <a:pt x="1426" y="87"/>
                    <a:pt x="1426" y="87"/>
                  </a:cubicBezTo>
                  <a:lnTo>
                    <a:pt x="1685" y="429"/>
                  </a:lnTo>
                  <a:close/>
                </a:path>
              </a:pathLst>
            </a:custGeom>
            <a:solidFill>
              <a:srgbClr val="2F5AA6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3" name="Google Shape;623;g372ddaf608f_0_1732"/>
            <p:cNvSpPr/>
            <p:nvPr/>
          </p:nvSpPr>
          <p:spPr>
            <a:xfrm>
              <a:off x="3402" y="3264"/>
              <a:ext cx="2033" cy="1138"/>
            </a:xfrm>
            <a:custGeom>
              <a:avLst/>
              <a:gdLst/>
              <a:ahLst/>
              <a:cxnLst/>
              <a:rect l="l" t="t" r="r" b="b"/>
              <a:pathLst>
                <a:path w="3582" h="2005" extrusionOk="0">
                  <a:moveTo>
                    <a:pt x="378" y="1359"/>
                  </a:moveTo>
                  <a:cubicBezTo>
                    <a:pt x="760" y="1153"/>
                    <a:pt x="707" y="1250"/>
                    <a:pt x="812" y="1121"/>
                  </a:cubicBezTo>
                  <a:cubicBezTo>
                    <a:pt x="916" y="992"/>
                    <a:pt x="847" y="1064"/>
                    <a:pt x="1017" y="761"/>
                  </a:cubicBezTo>
                  <a:cubicBezTo>
                    <a:pt x="1096" y="626"/>
                    <a:pt x="1096" y="626"/>
                    <a:pt x="1096" y="626"/>
                  </a:cubicBezTo>
                  <a:cubicBezTo>
                    <a:pt x="1258" y="363"/>
                    <a:pt x="1407" y="196"/>
                    <a:pt x="1528" y="137"/>
                  </a:cubicBezTo>
                  <a:cubicBezTo>
                    <a:pt x="1810" y="0"/>
                    <a:pt x="3582" y="970"/>
                    <a:pt x="3582" y="970"/>
                  </a:cubicBezTo>
                  <a:cubicBezTo>
                    <a:pt x="3487" y="1397"/>
                    <a:pt x="3487" y="1397"/>
                    <a:pt x="3487" y="1397"/>
                  </a:cubicBezTo>
                  <a:cubicBezTo>
                    <a:pt x="2565" y="2005"/>
                    <a:pt x="1747" y="1105"/>
                    <a:pt x="1699" y="1103"/>
                  </a:cubicBezTo>
                  <a:cubicBezTo>
                    <a:pt x="1691" y="1102"/>
                    <a:pt x="1686" y="1111"/>
                    <a:pt x="1661" y="1139"/>
                  </a:cubicBezTo>
                  <a:cubicBezTo>
                    <a:pt x="1564" y="1246"/>
                    <a:pt x="1176" y="1395"/>
                    <a:pt x="1176" y="1395"/>
                  </a:cubicBezTo>
                  <a:cubicBezTo>
                    <a:pt x="1168" y="1404"/>
                    <a:pt x="1136" y="1438"/>
                    <a:pt x="1126" y="1497"/>
                  </a:cubicBezTo>
                  <a:cubicBezTo>
                    <a:pt x="1117" y="1545"/>
                    <a:pt x="1128" y="1582"/>
                    <a:pt x="1130" y="1596"/>
                  </a:cubicBezTo>
                  <a:cubicBezTo>
                    <a:pt x="1157" y="1792"/>
                    <a:pt x="904" y="1726"/>
                    <a:pt x="675" y="1690"/>
                  </a:cubicBezTo>
                  <a:cubicBezTo>
                    <a:pt x="561" y="1672"/>
                    <a:pt x="432" y="1684"/>
                    <a:pt x="361" y="1650"/>
                  </a:cubicBezTo>
                  <a:cubicBezTo>
                    <a:pt x="0" y="1476"/>
                    <a:pt x="262" y="1422"/>
                    <a:pt x="378" y="1359"/>
                  </a:cubicBezTo>
                </a:path>
              </a:pathLst>
            </a:custGeom>
            <a:solidFill>
              <a:srgbClr val="DDBDA3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4" name="Google Shape;624;g372ddaf608f_0_1732"/>
            <p:cNvSpPr/>
            <p:nvPr/>
          </p:nvSpPr>
          <p:spPr>
            <a:xfrm>
              <a:off x="4543" y="3047"/>
              <a:ext cx="541" cy="759"/>
            </a:xfrm>
            <a:custGeom>
              <a:avLst/>
              <a:gdLst/>
              <a:ahLst/>
              <a:cxnLst/>
              <a:rect l="l" t="t" r="r" b="b"/>
              <a:pathLst>
                <a:path w="954" h="1338" extrusionOk="0">
                  <a:moveTo>
                    <a:pt x="954" y="0"/>
                  </a:moveTo>
                  <a:cubicBezTo>
                    <a:pt x="954" y="0"/>
                    <a:pt x="920" y="772"/>
                    <a:pt x="912" y="955"/>
                  </a:cubicBezTo>
                  <a:cubicBezTo>
                    <a:pt x="903" y="1138"/>
                    <a:pt x="912" y="1264"/>
                    <a:pt x="912" y="1264"/>
                  </a:cubicBezTo>
                  <a:cubicBezTo>
                    <a:pt x="427" y="1338"/>
                    <a:pt x="427" y="1338"/>
                    <a:pt x="427" y="1338"/>
                  </a:cubicBezTo>
                  <a:cubicBezTo>
                    <a:pt x="0" y="1056"/>
                    <a:pt x="0" y="1056"/>
                    <a:pt x="0" y="1056"/>
                  </a:cubicBezTo>
                  <a:cubicBezTo>
                    <a:pt x="0" y="1056"/>
                    <a:pt x="847" y="422"/>
                    <a:pt x="954" y="0"/>
                  </a:cubicBezTo>
                </a:path>
              </a:pathLst>
            </a:custGeom>
            <a:solidFill>
              <a:srgbClr val="2AABE3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625" name="Google Shape;625;g372ddaf608f_0_1732"/>
            <p:cNvSpPr/>
            <p:nvPr/>
          </p:nvSpPr>
          <p:spPr>
            <a:xfrm>
              <a:off x="4338" y="3392"/>
              <a:ext cx="1203" cy="935"/>
            </a:xfrm>
            <a:custGeom>
              <a:avLst/>
              <a:gdLst/>
              <a:ahLst/>
              <a:cxnLst/>
              <a:rect l="l" t="t" r="r" b="b"/>
              <a:pathLst>
                <a:path w="2120" h="1647" extrusionOk="0">
                  <a:moveTo>
                    <a:pt x="475" y="0"/>
                  </a:moveTo>
                  <a:cubicBezTo>
                    <a:pt x="299" y="319"/>
                    <a:pt x="0" y="610"/>
                    <a:pt x="72" y="1222"/>
                  </a:cubicBezTo>
                  <a:cubicBezTo>
                    <a:pt x="207" y="1329"/>
                    <a:pt x="527" y="1606"/>
                    <a:pt x="964" y="1634"/>
                  </a:cubicBezTo>
                  <a:cubicBezTo>
                    <a:pt x="1168" y="1647"/>
                    <a:pt x="1546" y="1624"/>
                    <a:pt x="1813" y="1385"/>
                  </a:cubicBezTo>
                  <a:cubicBezTo>
                    <a:pt x="2114" y="1115"/>
                    <a:pt x="2120" y="607"/>
                    <a:pt x="1961" y="105"/>
                  </a:cubicBezTo>
                  <a:cubicBezTo>
                    <a:pt x="1376" y="467"/>
                    <a:pt x="838" y="208"/>
                    <a:pt x="475" y="0"/>
                  </a:cubicBezTo>
                </a:path>
              </a:pathLst>
            </a:custGeom>
            <a:solidFill>
              <a:srgbClr val="1AAA67"/>
            </a:solidFill>
            <a:ln>
              <a:noFill/>
            </a:ln>
          </p:spPr>
          <p:txBody>
            <a:bodyPr spcFirstLastPara="1" wrap="square" lIns="89725" tIns="44850" rIns="89725" bIns="448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32"/>
                <a:buFont typeface="Arial"/>
                <a:buNone/>
              </a:pPr>
              <a:endParaRPr sz="1832" b="0" i="0" u="none" strike="noStrike" cap="none">
                <a:solidFill>
                  <a:srgbClr val="000000"/>
                </a:solidFill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sp>
        <p:nvSpPr>
          <p:cNvPr id="626" name="Google Shape;626;g372ddaf608f_0_1732"/>
          <p:cNvSpPr txBox="1"/>
          <p:nvPr/>
        </p:nvSpPr>
        <p:spPr>
          <a:xfrm>
            <a:off x="410825" y="1517650"/>
            <a:ext cx="50970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latin typeface="Work Sans"/>
                <a:ea typeface="Work Sans"/>
                <a:cs typeface="Work Sans"/>
                <a:sym typeface="Work Sans"/>
              </a:rPr>
              <a:t>O Marco Legal da Primeira Infância (Lei 13.257/2016) e o Plano Nacional pela Primeira Infância devem ser as principais referências para elaboração e seleção de indicadores sobre as crianças de 0 a 6 anos de idade.</a:t>
            </a:r>
            <a:endParaRPr sz="1100" i="0" u="none" strike="noStrike" cap="none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27" name="Google Shape;627;g372ddaf608f_0_1732"/>
          <p:cNvSpPr txBox="1">
            <a:spLocks noGrp="1"/>
          </p:cNvSpPr>
          <p:nvPr>
            <p:ph type="title"/>
          </p:nvPr>
        </p:nvSpPr>
        <p:spPr>
          <a:xfrm>
            <a:off x="488575" y="546102"/>
            <a:ext cx="41937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Work Sans Black"/>
              <a:buNone/>
            </a:pPr>
            <a:r>
              <a:rPr lang="pt-BR" sz="2700">
                <a:solidFill>
                  <a:srgbClr val="E4CE44"/>
                </a:solidFill>
              </a:rPr>
              <a:t>Diagnóstico de dados</a:t>
            </a:r>
            <a:endParaRPr sz="2700">
              <a:solidFill>
                <a:srgbClr val="E4CE4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Work Sans Black"/>
              <a:buNone/>
            </a:pPr>
            <a:r>
              <a:rPr lang="pt-BR" sz="2000">
                <a:solidFill>
                  <a:srgbClr val="E4CE44"/>
                </a:solidFill>
                <a:latin typeface="Work Sans"/>
                <a:ea typeface="Work Sans"/>
                <a:cs typeface="Work Sans"/>
                <a:sym typeface="Work Sans"/>
              </a:rPr>
              <a:t>Que dados analisar</a:t>
            </a:r>
            <a:endParaRPr sz="2000">
              <a:solidFill>
                <a:srgbClr val="E4CE44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28" name="Google Shape;628;g372ddaf608f_0_1732"/>
          <p:cNvSpPr txBox="1"/>
          <p:nvPr/>
        </p:nvSpPr>
        <p:spPr>
          <a:xfrm>
            <a:off x="410825" y="2611325"/>
            <a:ext cx="5097000" cy="1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O Marco Legal define 12 áreas prioritárias de atenção à criança e determina que as políticas públicas direcionadas a essas áreas incluam, necessariamente, componentes de monitoramento e coleta sistemática de dados, avaliação periódica dos elementos que constituem a oferta dos serviços à criança e divulgação dos seus resultados (art. 11).</a:t>
            </a:r>
            <a:endParaRPr sz="11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29" name="Google Shape;629;g372ddaf608f_0_17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4199" y="166600"/>
            <a:ext cx="651000" cy="6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72ddaf608f_0_1763"/>
          <p:cNvSpPr txBox="1">
            <a:spLocks noGrp="1"/>
          </p:cNvSpPr>
          <p:nvPr>
            <p:ph type="body" idx="1"/>
          </p:nvPr>
        </p:nvSpPr>
        <p:spPr>
          <a:xfrm>
            <a:off x="501250" y="1584724"/>
            <a:ext cx="3557700" cy="236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•</a:t>
            </a:r>
            <a:r>
              <a:rPr lang="pt-BR" sz="1100"/>
              <a:t> </a:t>
            </a:r>
            <a:r>
              <a:rPr lang="pt-BR" sz="1300"/>
              <a:t>Saúde, alimentação e nutrição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/>
              <a:t>• Educação infantil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/>
              <a:t>• Convivência familiar e comunitária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/>
              <a:t>• Assistência social à família da criança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/>
              <a:t>• Cultura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/>
              <a:t>• Brincar e lazer</a:t>
            </a:r>
            <a:endParaRPr sz="1300"/>
          </a:p>
        </p:txBody>
      </p:sp>
      <p:sp>
        <p:nvSpPr>
          <p:cNvPr id="635" name="Google Shape;635;g372ddaf608f_0_1763"/>
          <p:cNvSpPr txBox="1">
            <a:spLocks noGrp="1"/>
          </p:cNvSpPr>
          <p:nvPr>
            <p:ph type="body" idx="2"/>
          </p:nvPr>
        </p:nvSpPr>
        <p:spPr>
          <a:xfrm>
            <a:off x="4374350" y="1584724"/>
            <a:ext cx="3924300" cy="229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•</a:t>
            </a:r>
            <a:r>
              <a:rPr lang="pt-BR" sz="1400"/>
              <a:t> </a:t>
            </a:r>
            <a:r>
              <a:rPr lang="pt-BR" sz="1300"/>
              <a:t>Espaço e meio ambiente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/>
              <a:t>• Proteção contra a violência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/>
              <a:t>• Proteção contra a pressão consumista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/>
              <a:t>• Prevenção de acidentes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/>
              <a:t>• Adoção de medidas que evitem 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/>
              <a:t>exposição precoce à comunicação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/>
              <a:t>mercadológica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g372ddaf608f_0_1763"/>
          <p:cNvSpPr txBox="1"/>
          <p:nvPr/>
        </p:nvSpPr>
        <p:spPr>
          <a:xfrm>
            <a:off x="400076" y="4156525"/>
            <a:ext cx="8580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300" b="1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Essas áreas são desdobradas em 18 ações finalísticas no Plano Nacional pela Primeira Infância.</a:t>
            </a:r>
            <a:endParaRPr sz="1300" b="1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37" name="Google Shape;637;g372ddaf608f_0_17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4199" y="166600"/>
            <a:ext cx="651000" cy="6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g372ddaf608f_0_1763"/>
          <p:cNvSpPr txBox="1">
            <a:spLocks noGrp="1"/>
          </p:cNvSpPr>
          <p:nvPr>
            <p:ph type="title"/>
          </p:nvPr>
        </p:nvSpPr>
        <p:spPr>
          <a:xfrm>
            <a:off x="488575" y="546100"/>
            <a:ext cx="68472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Work Sans Black"/>
              <a:buNone/>
            </a:pPr>
            <a:r>
              <a:rPr lang="pt-BR" sz="2700">
                <a:solidFill>
                  <a:srgbClr val="E4CE44"/>
                </a:solidFill>
              </a:rPr>
              <a:t>Diagnóstico de dados</a:t>
            </a:r>
            <a:endParaRPr sz="2700">
              <a:solidFill>
                <a:srgbClr val="E4CE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solidFill>
                  <a:srgbClr val="E4CE44"/>
                </a:solidFill>
                <a:latin typeface="Work Sans"/>
                <a:ea typeface="Work Sans"/>
                <a:cs typeface="Work Sans"/>
                <a:sym typeface="Work Sans"/>
              </a:rPr>
              <a:t>Áreas Prioritárias Definidas no Marco Legal</a:t>
            </a:r>
            <a:endParaRPr sz="1500">
              <a:solidFill>
                <a:srgbClr val="E4CE44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72ddaf608f_0_1771"/>
          <p:cNvSpPr txBox="1">
            <a:spLocks noGrp="1"/>
          </p:cNvSpPr>
          <p:nvPr>
            <p:ph type="body" idx="1"/>
          </p:nvPr>
        </p:nvSpPr>
        <p:spPr>
          <a:xfrm>
            <a:off x="488575" y="1448375"/>
            <a:ext cx="3570600" cy="204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/>
              <a:t>Outra referência importante é o modelo do Cuidado Integral (Nurturing Care Framework) adotado pela Organização Mundial de Saúde (OMS) e pelo Fundo das Nações Unidas para a Infância (UNICEF) para definir eixos centrais relativos ao desenvolvimento infantil, como saúde, nutrição, cuidado responsivo, aprendizagem inicial, e segurança e proteção.</a:t>
            </a:r>
            <a:endParaRPr sz="1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644" name="Google Shape;644;g372ddaf608f_0_177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618" y="989012"/>
            <a:ext cx="3818668" cy="3069901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g372ddaf608f_0_1771"/>
          <p:cNvSpPr txBox="1"/>
          <p:nvPr/>
        </p:nvSpPr>
        <p:spPr>
          <a:xfrm>
            <a:off x="4800588" y="4080229"/>
            <a:ext cx="381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3"/>
              </a:rPr>
              <a:t>https://primeirainfanciaprimeiro.fmcsv.org.br/meu-municipio/</a:t>
            </a:r>
            <a:endParaRPr sz="900" b="1">
              <a:solidFill>
                <a:schemeClr val="accen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46" name="Google Shape;646;g372ddaf608f_0_17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4199" y="166600"/>
            <a:ext cx="651000" cy="6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g372ddaf608f_0_1771"/>
          <p:cNvSpPr txBox="1">
            <a:spLocks noGrp="1"/>
          </p:cNvSpPr>
          <p:nvPr>
            <p:ph type="title"/>
          </p:nvPr>
        </p:nvSpPr>
        <p:spPr>
          <a:xfrm>
            <a:off x="488575" y="546100"/>
            <a:ext cx="68472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Work Sans Black"/>
              <a:buNone/>
            </a:pPr>
            <a:r>
              <a:rPr lang="pt-BR" sz="2700">
                <a:solidFill>
                  <a:srgbClr val="E4CE44"/>
                </a:solidFill>
              </a:rPr>
              <a:t>Diagnóstico de dados</a:t>
            </a:r>
            <a:endParaRPr sz="2700">
              <a:solidFill>
                <a:srgbClr val="E4CE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solidFill>
                  <a:srgbClr val="E4CE44"/>
                </a:solidFill>
                <a:latin typeface="Work Sans"/>
                <a:ea typeface="Work Sans"/>
                <a:cs typeface="Work Sans"/>
                <a:sym typeface="Work Sans"/>
              </a:rPr>
              <a:t>Modelo do Cuidado Integral</a:t>
            </a:r>
            <a:endParaRPr sz="1500">
              <a:solidFill>
                <a:srgbClr val="E4CE44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g2da14551bd7c6b7_3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8551" r="10848"/>
          <a:stretch/>
        </p:blipFill>
        <p:spPr>
          <a:xfrm>
            <a:off x="2760847" y="2009711"/>
            <a:ext cx="1535121" cy="100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2da14551bd7c6b7_3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6069" y="2009711"/>
            <a:ext cx="1111342" cy="100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g2da14551bd7c6b7_32"/>
          <p:cNvSpPr txBox="1"/>
          <p:nvPr/>
        </p:nvSpPr>
        <p:spPr>
          <a:xfrm>
            <a:off x="5973775" y="3385736"/>
            <a:ext cx="317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7"/>
              </a:rPr>
              <a:t>Acesse mais plataformas aqui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55" name="Google Shape;655;g2da14551bd7c6b7_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64199" y="166600"/>
            <a:ext cx="651000" cy="6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2da14551bd7c6b7_32"/>
          <p:cNvSpPr txBox="1">
            <a:spLocks noGrp="1"/>
          </p:cNvSpPr>
          <p:nvPr>
            <p:ph type="title"/>
          </p:nvPr>
        </p:nvSpPr>
        <p:spPr>
          <a:xfrm>
            <a:off x="488575" y="546100"/>
            <a:ext cx="68472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Work Sans Black"/>
              <a:buNone/>
            </a:pPr>
            <a:r>
              <a:rPr lang="pt-BR" sz="2700">
                <a:solidFill>
                  <a:srgbClr val="E4CE44"/>
                </a:solidFill>
              </a:rPr>
              <a:t>Diagnóstico de dados</a:t>
            </a:r>
            <a:endParaRPr sz="2700">
              <a:solidFill>
                <a:srgbClr val="E4CE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solidFill>
                  <a:srgbClr val="E4CE44"/>
                </a:solidFill>
                <a:latin typeface="Work Sans"/>
                <a:ea typeface="Work Sans"/>
                <a:cs typeface="Work Sans"/>
                <a:sym typeface="Work Sans"/>
              </a:rPr>
              <a:t>Plataformas para levantamento de dados</a:t>
            </a:r>
            <a:endParaRPr sz="1500">
              <a:solidFill>
                <a:srgbClr val="E4CE44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57" name="Google Shape;657;g2da14551bd7c6b7_32"/>
          <p:cNvPicPr preferRelativeResize="0"/>
          <p:nvPr/>
        </p:nvPicPr>
        <p:blipFill rotWithShape="1">
          <a:blip r:embed="rId9">
            <a:alphaModFix/>
          </a:blip>
          <a:srcRect l="-3740" r="3740"/>
          <a:stretch/>
        </p:blipFill>
        <p:spPr>
          <a:xfrm>
            <a:off x="8297887" y="3713721"/>
            <a:ext cx="298287" cy="298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2da14551bd7c6b7_32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51970" y="2009711"/>
            <a:ext cx="2198644" cy="100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2da14551bd7c6b7_32"/>
          <p:cNvPicPr preferRelativeResize="0"/>
          <p:nvPr/>
        </p:nvPicPr>
        <p:blipFill rotWithShape="1">
          <a:blip r:embed="rId9">
            <a:alphaModFix/>
          </a:blip>
          <a:srcRect l="-3740" r="3740"/>
          <a:stretch/>
        </p:blipFill>
        <p:spPr>
          <a:xfrm>
            <a:off x="2037663" y="2804721"/>
            <a:ext cx="298287" cy="298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2da14551bd7c6b7_32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40976" y="2009711"/>
            <a:ext cx="1421150" cy="8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4549cbd016_0_62"/>
          <p:cNvSpPr txBox="1"/>
          <p:nvPr/>
        </p:nvSpPr>
        <p:spPr>
          <a:xfrm>
            <a:off x="387900" y="1566300"/>
            <a:ext cx="3877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Reúne em um único lugar todos os serviços e programas oferecidos para a primeira infância.</a:t>
            </a:r>
            <a:endParaRPr sz="10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66" name="Google Shape;666;g34549cbd016_0_62"/>
          <p:cNvPicPr preferRelativeResize="0"/>
          <p:nvPr/>
        </p:nvPicPr>
        <p:blipFill rotWithShape="1">
          <a:blip r:embed="rId3">
            <a:alphaModFix/>
          </a:blip>
          <a:srcRect l="-1857" t="3790" r="5089"/>
          <a:stretch/>
        </p:blipFill>
        <p:spPr>
          <a:xfrm>
            <a:off x="4829925" y="1203325"/>
            <a:ext cx="3699925" cy="2707675"/>
          </a:xfrm>
          <a:prstGeom prst="rect">
            <a:avLst/>
          </a:prstGeom>
          <a:noFill/>
          <a:ln w="9525" cap="flat" cmpd="sng">
            <a:solidFill>
              <a:srgbClr val="2AABE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67" name="Google Shape;667;g34549cbd016_0_62"/>
          <p:cNvSpPr txBox="1"/>
          <p:nvPr/>
        </p:nvSpPr>
        <p:spPr>
          <a:xfrm>
            <a:off x="4721777" y="3955137"/>
            <a:ext cx="4120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4"/>
              </a:rPr>
              <a:t>Acesse as orientações para fazer a carta de serviços</a:t>
            </a:r>
            <a:endParaRPr sz="1000" b="1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68" name="Google Shape;668;g34549cbd016_0_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4199" y="166600"/>
            <a:ext cx="651000" cy="6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g34549cbd016_0_62"/>
          <p:cNvSpPr txBox="1">
            <a:spLocks noGrp="1"/>
          </p:cNvSpPr>
          <p:nvPr>
            <p:ph type="title"/>
          </p:nvPr>
        </p:nvSpPr>
        <p:spPr>
          <a:xfrm>
            <a:off x="488575" y="546100"/>
            <a:ext cx="68472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Work Sans Black"/>
              <a:buNone/>
            </a:pPr>
            <a:r>
              <a:rPr lang="pt-BR" sz="2700">
                <a:solidFill>
                  <a:srgbClr val="2AABE3"/>
                </a:solidFill>
              </a:rPr>
              <a:t>Diagnóstico de ofertas</a:t>
            </a:r>
            <a:endParaRPr sz="2700">
              <a:solidFill>
                <a:srgbClr val="2AABE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solidFill>
                  <a:srgbClr val="2AABE3"/>
                </a:solidFill>
                <a:latin typeface="Work Sans"/>
                <a:ea typeface="Work Sans"/>
                <a:cs typeface="Work Sans"/>
                <a:sym typeface="Work Sans"/>
              </a:rPr>
              <a:t>Carta de serviços</a:t>
            </a:r>
            <a:endParaRPr sz="1500">
              <a:solidFill>
                <a:srgbClr val="2AABE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70" name="Google Shape;670;g34549cbd016_0_62"/>
          <p:cNvPicPr preferRelativeResize="0"/>
          <p:nvPr/>
        </p:nvPicPr>
        <p:blipFill rotWithShape="1">
          <a:blip r:embed="rId6">
            <a:alphaModFix/>
          </a:blip>
          <a:srcRect l="-3740" r="3740"/>
          <a:stretch/>
        </p:blipFill>
        <p:spPr>
          <a:xfrm>
            <a:off x="8148737" y="4033435"/>
            <a:ext cx="298287" cy="298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g34549cbd016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7150" y="1264325"/>
            <a:ext cx="6847199" cy="30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34549cbd016_0_52"/>
          <p:cNvSpPr txBox="1"/>
          <p:nvPr/>
        </p:nvSpPr>
        <p:spPr>
          <a:xfrm>
            <a:off x="6422758" y="4211508"/>
            <a:ext cx="216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4"/>
              </a:rPr>
              <a:t>Acesse aqui </a:t>
            </a:r>
            <a:r>
              <a:rPr lang="pt-BR" sz="12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</a:rPr>
              <a:t>a plataforma.</a:t>
            </a:r>
            <a:endParaRPr sz="1200" u="sng">
              <a:solidFill>
                <a:schemeClr val="hlink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77" name="Google Shape;677;g34549cbd016_0_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4199" y="166600"/>
            <a:ext cx="651000" cy="6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g34549cbd016_0_52"/>
          <p:cNvSpPr txBox="1">
            <a:spLocks noGrp="1"/>
          </p:cNvSpPr>
          <p:nvPr>
            <p:ph type="title"/>
          </p:nvPr>
        </p:nvSpPr>
        <p:spPr>
          <a:xfrm>
            <a:off x="488575" y="546100"/>
            <a:ext cx="68472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Work Sans Black"/>
              <a:buNone/>
            </a:pPr>
            <a:r>
              <a:rPr lang="pt-BR" sz="2700">
                <a:solidFill>
                  <a:srgbClr val="2AABE3"/>
                </a:solidFill>
              </a:rPr>
              <a:t>Diagnóstico de ofertas</a:t>
            </a:r>
            <a:endParaRPr sz="2700">
              <a:solidFill>
                <a:srgbClr val="2AABE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solidFill>
                  <a:srgbClr val="2AABE3"/>
                </a:solidFill>
                <a:latin typeface="Work Sans"/>
                <a:ea typeface="Work Sans"/>
                <a:cs typeface="Work Sans"/>
                <a:sym typeface="Work Sans"/>
              </a:rPr>
              <a:t>Painel de ofertas básicas</a:t>
            </a:r>
            <a:endParaRPr sz="1500">
              <a:solidFill>
                <a:srgbClr val="2AABE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79" name="Google Shape;679;g34549cbd016_0_52"/>
          <p:cNvPicPr preferRelativeResize="0"/>
          <p:nvPr/>
        </p:nvPicPr>
        <p:blipFill rotWithShape="1">
          <a:blip r:embed="rId6">
            <a:alphaModFix/>
          </a:blip>
          <a:srcRect l="-3740" r="3740"/>
          <a:stretch/>
        </p:blipFill>
        <p:spPr>
          <a:xfrm>
            <a:off x="8507770" y="4247030"/>
            <a:ext cx="298287" cy="298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da14551bd7c6b7_4"/>
          <p:cNvSpPr txBox="1"/>
          <p:nvPr/>
        </p:nvSpPr>
        <p:spPr>
          <a:xfrm>
            <a:off x="503625" y="1559125"/>
            <a:ext cx="4482000" cy="16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Work Sans"/>
              <a:buChar char="●"/>
            </a:pPr>
            <a:r>
              <a:rPr lang="pt-BR" sz="12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Dia D da escuta em todos os equipamentos do município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89999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Work Sans"/>
              <a:buChar char="●"/>
            </a:pPr>
            <a:r>
              <a:rPr lang="pt-BR" sz="12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Plenarinhas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89999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Work Sans"/>
              <a:buChar char="●"/>
            </a:pPr>
            <a:r>
              <a:rPr lang="pt-BR" sz="12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Comitê das crianças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89999" marR="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200"/>
              <a:buFont typeface="Work Sans"/>
              <a:buChar char="●"/>
            </a:pPr>
            <a:r>
              <a:rPr lang="pt-BR" sz="12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Caminhadas pelo bairro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85" name="Google Shape;685;g2da14551bd7c6b7_4"/>
          <p:cNvSpPr txBox="1"/>
          <p:nvPr/>
        </p:nvSpPr>
        <p:spPr>
          <a:xfrm>
            <a:off x="488575" y="3643223"/>
            <a:ext cx="412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3"/>
              </a:rPr>
              <a:t>Acesse aqui documentos de referência na temática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86" name="Google Shape;686;g2da14551bd7c6b7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4199" y="166600"/>
            <a:ext cx="651000" cy="6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g2da14551bd7c6b7_4"/>
          <p:cNvSpPr txBox="1">
            <a:spLocks noGrp="1"/>
          </p:cNvSpPr>
          <p:nvPr>
            <p:ph type="title"/>
          </p:nvPr>
        </p:nvSpPr>
        <p:spPr>
          <a:xfrm>
            <a:off x="488575" y="546100"/>
            <a:ext cx="68472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Work Sans Black"/>
              <a:buNone/>
            </a:pPr>
            <a:r>
              <a:rPr lang="pt-BR" sz="2700">
                <a:solidFill>
                  <a:srgbClr val="FE878B"/>
                </a:solidFill>
              </a:rPr>
              <a:t>Diagnóstico de demanda</a:t>
            </a:r>
            <a:endParaRPr sz="2700">
              <a:solidFill>
                <a:srgbClr val="FE878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solidFill>
                  <a:srgbClr val="FE878B"/>
                </a:solidFill>
                <a:latin typeface="Work Sans"/>
                <a:ea typeface="Work Sans"/>
                <a:cs typeface="Work Sans"/>
                <a:sym typeface="Work Sans"/>
              </a:rPr>
              <a:t>Escuta das crianças</a:t>
            </a:r>
            <a:endParaRPr sz="1500">
              <a:solidFill>
                <a:srgbClr val="FE878B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88" name="Google Shape;688;g2da14551bd7c6b7_4"/>
          <p:cNvPicPr preferRelativeResize="0"/>
          <p:nvPr/>
        </p:nvPicPr>
        <p:blipFill rotWithShape="1">
          <a:blip r:embed="rId5">
            <a:alphaModFix/>
          </a:blip>
          <a:srcRect l="-3740" r="3740"/>
          <a:stretch/>
        </p:blipFill>
        <p:spPr>
          <a:xfrm>
            <a:off x="4422862" y="3748945"/>
            <a:ext cx="298287" cy="298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2da14551bd7c6b7_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9375" y="995124"/>
            <a:ext cx="2143675" cy="303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da14551bd7c6b7_10"/>
          <p:cNvSpPr txBox="1"/>
          <p:nvPr/>
        </p:nvSpPr>
        <p:spPr>
          <a:xfrm>
            <a:off x="503625" y="1559125"/>
            <a:ext cx="44820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Work Sans"/>
              <a:buChar char="●"/>
            </a:pPr>
            <a:r>
              <a:rPr lang="pt-BR" sz="12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Audiências públicas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89999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Work Sans"/>
              <a:buChar char="●"/>
            </a:pPr>
            <a:r>
              <a:rPr lang="pt-BR" sz="12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Seminários 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89999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Work Sans"/>
              <a:buChar char="●"/>
            </a:pPr>
            <a:r>
              <a:rPr lang="pt-BR" sz="12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Rodas de conversa nos territórios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89999" marR="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200"/>
              <a:buFont typeface="Work Sans"/>
              <a:buChar char="●"/>
            </a:pPr>
            <a:r>
              <a:rPr lang="pt-BR" sz="12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Questionários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95" name="Google Shape;695;g2da14551bd7c6b7_10"/>
          <p:cNvSpPr txBox="1"/>
          <p:nvPr/>
        </p:nvSpPr>
        <p:spPr>
          <a:xfrm>
            <a:off x="5889375" y="4104722"/>
            <a:ext cx="299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3"/>
              </a:rPr>
              <a:t>Acesse o documento</a:t>
            </a: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696" name="Google Shape;696;g2da14551bd7c6b7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4199" y="166600"/>
            <a:ext cx="651000" cy="6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g2da14551bd7c6b7_10"/>
          <p:cNvPicPr preferRelativeResize="0"/>
          <p:nvPr/>
        </p:nvPicPr>
        <p:blipFill rotWithShape="1">
          <a:blip r:embed="rId5">
            <a:alphaModFix/>
          </a:blip>
          <a:srcRect l="-3740" r="3740"/>
          <a:stretch/>
        </p:blipFill>
        <p:spPr>
          <a:xfrm>
            <a:off x="7578712" y="4218432"/>
            <a:ext cx="298287" cy="298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g2da14551bd7c6b7_10">
            <a:hlinkClick r:id="rId3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9375" y="995124"/>
            <a:ext cx="2143675" cy="3037975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g2da14551bd7c6b7_10"/>
          <p:cNvSpPr txBox="1">
            <a:spLocks noGrp="1"/>
          </p:cNvSpPr>
          <p:nvPr>
            <p:ph type="title"/>
          </p:nvPr>
        </p:nvSpPr>
        <p:spPr>
          <a:xfrm>
            <a:off x="488575" y="546100"/>
            <a:ext cx="6847200" cy="6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Work Sans Black"/>
              <a:buNone/>
            </a:pPr>
            <a:r>
              <a:rPr lang="pt-BR" sz="2700">
                <a:solidFill>
                  <a:srgbClr val="FE878B"/>
                </a:solidFill>
              </a:rPr>
              <a:t>Diagnóstico de demanda</a:t>
            </a:r>
            <a:endParaRPr sz="2700">
              <a:solidFill>
                <a:srgbClr val="FE878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000">
                <a:solidFill>
                  <a:srgbClr val="FE878B"/>
                </a:solidFill>
                <a:latin typeface="Work Sans"/>
                <a:ea typeface="Work Sans"/>
                <a:cs typeface="Work Sans"/>
                <a:sym typeface="Work Sans"/>
              </a:rPr>
              <a:t>Escuta dos adultos</a:t>
            </a:r>
            <a:endParaRPr sz="1500">
              <a:solidFill>
                <a:srgbClr val="FE878B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76b5080e24_2_33"/>
          <p:cNvSpPr txBox="1">
            <a:spLocks noGrp="1"/>
          </p:cNvSpPr>
          <p:nvPr>
            <p:ph type="title" idx="4294967295"/>
          </p:nvPr>
        </p:nvSpPr>
        <p:spPr>
          <a:xfrm>
            <a:off x="958850" y="4525175"/>
            <a:ext cx="75063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3"/>
              </a:rPr>
              <a:t>Gravação</a:t>
            </a:r>
            <a:r>
              <a:rPr lang="pt-BR" sz="1700">
                <a:latin typeface="Work Sans"/>
                <a:ea typeface="Work Sans"/>
                <a:cs typeface="Work Sans"/>
                <a:sym typeface="Work Sans"/>
              </a:rPr>
              <a:t> do encontro que aconteceu no dia 21 de agosto de 2025.</a:t>
            </a:r>
            <a:endParaRPr sz="1700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429" name="Google Shape;429;g376b5080e24_2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1037" y="4718210"/>
            <a:ext cx="298287" cy="298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76b5080e24_2_33" descr="O diagnóstico&#10;O que é e para que serve&#10;Diagnóstico de dados&#10;Diagnóstico de ofertas&#10;Diagnóstico da demanda&#10;Análise de dados e levantamento de desafios&#10;Escrita do diagnóstico&#10;&#10;21 de agosto de 2025 - 15h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7525" y="470600"/>
            <a:ext cx="7005900" cy="3940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730aa33715_0_306"/>
          <p:cNvSpPr txBox="1">
            <a:spLocks noGrp="1"/>
          </p:cNvSpPr>
          <p:nvPr>
            <p:ph type="body" idx="1"/>
          </p:nvPr>
        </p:nvSpPr>
        <p:spPr>
          <a:xfrm>
            <a:off x="507600" y="357400"/>
            <a:ext cx="3866100" cy="3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</a:pPr>
            <a:r>
              <a:rPr lang="pt-BR" sz="3400"/>
              <a:t>Análise de dados e levantamento de desafios</a:t>
            </a:r>
            <a:endParaRPr/>
          </a:p>
        </p:txBody>
      </p:sp>
      <p:pic>
        <p:nvPicPr>
          <p:cNvPr id="705" name="Google Shape;705;g3730aa33715_0_306"/>
          <p:cNvPicPr preferRelativeResize="0"/>
          <p:nvPr/>
        </p:nvPicPr>
        <p:blipFill rotWithShape="1">
          <a:blip r:embed="rId3">
            <a:alphaModFix/>
          </a:blip>
          <a:srcRect l="26870" t="21766" r="23136" b="2550"/>
          <a:stretch/>
        </p:blipFill>
        <p:spPr>
          <a:xfrm>
            <a:off x="5078275" y="1041175"/>
            <a:ext cx="4065725" cy="4102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764669bc56_1_10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60891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Análise de </a:t>
            </a:r>
            <a:r>
              <a:rPr lang="pt-BR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dados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500">
                <a:latin typeface="Work Sans"/>
                <a:ea typeface="Work Sans"/>
                <a:cs typeface="Work Sans"/>
                <a:sym typeface="Work Sans"/>
              </a:rPr>
              <a:t>Que critérios analisar?</a:t>
            </a:r>
            <a:endParaRPr sz="25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11" name="Google Shape;711;g3764669bc56_1_10"/>
          <p:cNvSpPr/>
          <p:nvPr/>
        </p:nvSpPr>
        <p:spPr>
          <a:xfrm>
            <a:off x="6837325" y="1665651"/>
            <a:ext cx="1991700" cy="2360100"/>
          </a:xfrm>
          <a:prstGeom prst="roundRect">
            <a:avLst>
              <a:gd name="adj" fmla="val 9524"/>
            </a:avLst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12" name="Google Shape;712;g3764669bc56_1_10"/>
          <p:cNvSpPr txBox="1"/>
          <p:nvPr/>
        </p:nvSpPr>
        <p:spPr>
          <a:xfrm>
            <a:off x="7035375" y="2347211"/>
            <a:ext cx="16860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O dado indica apenas presença do serviço ou também a qualidade da atenção?</a:t>
            </a:r>
            <a:endParaRPr sz="1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13" name="Google Shape;713;g3764669bc56_1_10"/>
          <p:cNvSpPr txBox="1"/>
          <p:nvPr/>
        </p:nvSpPr>
        <p:spPr>
          <a:xfrm>
            <a:off x="7035375" y="1845700"/>
            <a:ext cx="179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Work Sans Black"/>
                <a:ea typeface="Work Sans Black"/>
                <a:cs typeface="Work Sans Black"/>
                <a:sym typeface="Work Sans Black"/>
              </a:rPr>
              <a:t>Qualidade</a:t>
            </a:r>
            <a:endParaRPr sz="2000">
              <a:solidFill>
                <a:schemeClr val="lt1"/>
              </a:solidFill>
            </a:endParaRPr>
          </a:p>
        </p:txBody>
      </p:sp>
      <p:cxnSp>
        <p:nvCxnSpPr>
          <p:cNvPr id="714" name="Google Shape;714;g3764669bc56_1_10"/>
          <p:cNvCxnSpPr/>
          <p:nvPr/>
        </p:nvCxnSpPr>
        <p:spPr>
          <a:xfrm rot="10800000">
            <a:off x="7132525" y="2297898"/>
            <a:ext cx="1383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5" name="Google Shape;715;g3764669bc56_1_10"/>
          <p:cNvSpPr/>
          <p:nvPr/>
        </p:nvSpPr>
        <p:spPr>
          <a:xfrm>
            <a:off x="4728750" y="1665651"/>
            <a:ext cx="1991700" cy="2360100"/>
          </a:xfrm>
          <a:prstGeom prst="roundRect">
            <a:avLst>
              <a:gd name="adj" fmla="val 10395"/>
            </a:avLst>
          </a:prstGeom>
          <a:solidFill>
            <a:srgbClr val="2AAB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16" name="Google Shape;716;g3764669bc56_1_10"/>
          <p:cNvSpPr txBox="1"/>
          <p:nvPr/>
        </p:nvSpPr>
        <p:spPr>
          <a:xfrm>
            <a:off x="4850600" y="2347224"/>
            <a:ext cx="1742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Os dados são iguais para todas as crianças ou revelam desigualdades territoriais, de renda, raça/cor ou gênero?</a:t>
            </a:r>
            <a:endParaRPr sz="1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17" name="Google Shape;717;g3764669bc56_1_10"/>
          <p:cNvSpPr txBox="1"/>
          <p:nvPr/>
        </p:nvSpPr>
        <p:spPr>
          <a:xfrm>
            <a:off x="4926800" y="1845700"/>
            <a:ext cx="179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Work Sans Black"/>
                <a:ea typeface="Work Sans Black"/>
                <a:cs typeface="Work Sans Black"/>
                <a:sym typeface="Work Sans Black"/>
              </a:rPr>
              <a:t>Equidade</a:t>
            </a:r>
            <a:endParaRPr sz="2000">
              <a:solidFill>
                <a:schemeClr val="lt1"/>
              </a:solidFill>
            </a:endParaRPr>
          </a:p>
        </p:txBody>
      </p:sp>
      <p:cxnSp>
        <p:nvCxnSpPr>
          <p:cNvPr id="718" name="Google Shape;718;g3764669bc56_1_10"/>
          <p:cNvCxnSpPr/>
          <p:nvPr/>
        </p:nvCxnSpPr>
        <p:spPr>
          <a:xfrm rot="10800000">
            <a:off x="5023950" y="2297898"/>
            <a:ext cx="1383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9" name="Google Shape;719;g3764669bc56_1_10"/>
          <p:cNvSpPr/>
          <p:nvPr/>
        </p:nvSpPr>
        <p:spPr>
          <a:xfrm>
            <a:off x="2620125" y="1665651"/>
            <a:ext cx="1991700" cy="2360100"/>
          </a:xfrm>
          <a:prstGeom prst="roundRect">
            <a:avLst>
              <a:gd name="adj" fmla="val 8794"/>
            </a:avLst>
          </a:prstGeom>
          <a:solidFill>
            <a:srgbClr val="B18B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20" name="Google Shape;720;g3764669bc56_1_10"/>
          <p:cNvSpPr txBox="1"/>
          <p:nvPr/>
        </p:nvSpPr>
        <p:spPr>
          <a:xfrm>
            <a:off x="2741975" y="2347224"/>
            <a:ext cx="17424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O indicador está melhorando, piorando ou estagnado ao longo do tempo?</a:t>
            </a:r>
            <a:endParaRPr sz="1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21" name="Google Shape;721;g3764669bc56_1_10"/>
          <p:cNvSpPr txBox="1"/>
          <p:nvPr/>
        </p:nvSpPr>
        <p:spPr>
          <a:xfrm>
            <a:off x="2818175" y="1845700"/>
            <a:ext cx="179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Work Sans Black"/>
                <a:ea typeface="Work Sans Black"/>
                <a:cs typeface="Work Sans Black"/>
                <a:sym typeface="Work Sans Black"/>
              </a:rPr>
              <a:t>Evolução</a:t>
            </a:r>
            <a:endParaRPr sz="2000">
              <a:solidFill>
                <a:schemeClr val="lt1"/>
              </a:solidFill>
            </a:endParaRPr>
          </a:p>
        </p:txBody>
      </p:sp>
      <p:cxnSp>
        <p:nvCxnSpPr>
          <p:cNvPr id="722" name="Google Shape;722;g3764669bc56_1_10"/>
          <p:cNvCxnSpPr/>
          <p:nvPr/>
        </p:nvCxnSpPr>
        <p:spPr>
          <a:xfrm rot="10800000">
            <a:off x="2915325" y="2297898"/>
            <a:ext cx="1383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3" name="Google Shape;723;g3764669bc56_1_10"/>
          <p:cNvSpPr/>
          <p:nvPr/>
        </p:nvSpPr>
        <p:spPr>
          <a:xfrm>
            <a:off x="511450" y="1665661"/>
            <a:ext cx="1991700" cy="2360100"/>
          </a:xfrm>
          <a:prstGeom prst="roundRect">
            <a:avLst>
              <a:gd name="adj" fmla="val 892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24" name="Google Shape;724;g3764669bc56_1_10"/>
          <p:cNvSpPr txBox="1"/>
          <p:nvPr/>
        </p:nvSpPr>
        <p:spPr>
          <a:xfrm>
            <a:off x="633300" y="2347233"/>
            <a:ext cx="17424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O dado mostra se o serviço/ação atinge todas as crianças que deveria?</a:t>
            </a:r>
            <a:endParaRPr sz="1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25" name="Google Shape;725;g3764669bc56_1_10"/>
          <p:cNvSpPr txBox="1"/>
          <p:nvPr/>
        </p:nvSpPr>
        <p:spPr>
          <a:xfrm>
            <a:off x="709500" y="1845709"/>
            <a:ext cx="179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Work Sans Black"/>
                <a:ea typeface="Work Sans Black"/>
                <a:cs typeface="Work Sans Black"/>
                <a:sym typeface="Work Sans Black"/>
              </a:rPr>
              <a:t>Cobertura</a:t>
            </a:r>
            <a:endParaRPr sz="2000">
              <a:solidFill>
                <a:schemeClr val="lt1"/>
              </a:solidFill>
            </a:endParaRPr>
          </a:p>
        </p:txBody>
      </p:sp>
      <p:cxnSp>
        <p:nvCxnSpPr>
          <p:cNvPr id="726" name="Google Shape;726;g3764669bc56_1_10"/>
          <p:cNvCxnSpPr/>
          <p:nvPr/>
        </p:nvCxnSpPr>
        <p:spPr>
          <a:xfrm rot="10800000">
            <a:off x="806650" y="2297907"/>
            <a:ext cx="13830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27" name="Google Shape;727;g3764669bc56_1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3031" y="3271324"/>
            <a:ext cx="565788" cy="565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g3764669bc56_1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1670" y="3216900"/>
            <a:ext cx="565788" cy="565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g3764669bc56_1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8283" y="3329970"/>
            <a:ext cx="496892" cy="49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g3764669bc56_1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4964" y="3345711"/>
            <a:ext cx="565788" cy="565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730aa33715_0_311"/>
          <p:cNvSpPr txBox="1">
            <a:spLocks noGrp="1"/>
          </p:cNvSpPr>
          <p:nvPr>
            <p:ph type="title"/>
          </p:nvPr>
        </p:nvSpPr>
        <p:spPr>
          <a:xfrm>
            <a:off x="503625" y="546100"/>
            <a:ext cx="41145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Análise de dados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>
                <a:latin typeface="Work Sans"/>
                <a:ea typeface="Work Sans"/>
                <a:cs typeface="Work Sans"/>
                <a:sym typeface="Work Sans"/>
              </a:rPr>
              <a:t>Exemplo - Comparação</a:t>
            </a:r>
            <a:endParaRPr sz="2200"/>
          </a:p>
        </p:txBody>
      </p:sp>
      <p:sp>
        <p:nvSpPr>
          <p:cNvPr id="736" name="Google Shape;736;g3730aa33715_0_311"/>
          <p:cNvSpPr txBox="1"/>
          <p:nvPr/>
        </p:nvSpPr>
        <p:spPr>
          <a:xfrm>
            <a:off x="503625" y="1517650"/>
            <a:ext cx="3812400" cy="1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marR="0" lvl="0" indent="-158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44444"/>
              </a:buClr>
              <a:buSzPts val="1000"/>
              <a:buFont typeface="Work Sans"/>
              <a:buChar char="●"/>
            </a:pPr>
            <a:r>
              <a:rPr lang="pt-BR" sz="1200" i="0" u="none" strike="noStrike" cap="none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  <a:t>Com outras cidades, com </a:t>
            </a:r>
            <a:r>
              <a:rPr lang="pt-BR" sz="1200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  <a:t>a média do estado, com </a:t>
            </a:r>
            <a:r>
              <a:rPr lang="pt-BR" sz="1200" i="0" u="none" strike="noStrike" cap="none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  <a:t>a média Brasil.</a:t>
            </a:r>
            <a:br>
              <a:rPr lang="pt-BR" sz="1200" i="0" u="none" strike="noStrike" cap="none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</a:br>
            <a:endParaRPr sz="1200" i="0" u="none" strike="noStrike" cap="none">
              <a:solidFill>
                <a:srgbClr val="444444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89999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000"/>
              <a:buFont typeface="Work Sans"/>
              <a:buChar char="●"/>
            </a:pPr>
            <a:r>
              <a:rPr lang="pt-BR" sz="1200" i="0" u="none" strike="noStrike" cap="none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  <a:t>Com metas da OMS (organização Mundial de Saúde) e ODS (Objetivos de Desenvolvimento Sustentável) ou metas nacionais</a:t>
            </a:r>
            <a:r>
              <a:rPr lang="pt-BR" sz="1200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  <a:t> de planos setoriais</a:t>
            </a:r>
            <a:r>
              <a:rPr lang="pt-BR" sz="1200" i="0" u="none" strike="noStrike" cap="none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  <a:t> PNE, 2034: </a:t>
            </a:r>
            <a:r>
              <a:rPr lang="pt-BR" sz="1200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  <a:t>5</a:t>
            </a:r>
            <a:r>
              <a:rPr lang="pt-BR" sz="1200" i="0" u="none" strike="noStrike" cap="none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  <a:t>0%</a:t>
            </a:r>
            <a:endParaRPr sz="2400" b="0" i="0" u="none" strike="noStrike" cap="none">
              <a:solidFill>
                <a:srgbClr val="44444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7" name="Google Shape;737;g3730aa33715_0_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6500" y="546110"/>
            <a:ext cx="3363604" cy="37851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g3730aa33715_0_311"/>
          <p:cNvSpPr txBox="1"/>
          <p:nvPr/>
        </p:nvSpPr>
        <p:spPr>
          <a:xfrm>
            <a:off x="5331975" y="3921150"/>
            <a:ext cx="136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37,76%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g3730aa33715_0_311"/>
          <p:cNvSpPr txBox="1"/>
          <p:nvPr/>
        </p:nvSpPr>
        <p:spPr>
          <a:xfrm>
            <a:off x="6523550" y="3921150"/>
            <a:ext cx="677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33,98%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3730aa33715_0_332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55914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Análise de dados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>
                <a:latin typeface="Work Sans"/>
                <a:ea typeface="Work Sans"/>
                <a:cs typeface="Work Sans"/>
                <a:sym typeface="Work Sans"/>
              </a:rPr>
              <a:t>Exemplo - Equidade</a:t>
            </a:r>
            <a:endParaRPr sz="250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745" name="Google Shape;745;g3730aa33715_0_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8601" y="87086"/>
            <a:ext cx="5475401" cy="4471912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g3730aa33715_0_332"/>
          <p:cNvSpPr txBox="1"/>
          <p:nvPr/>
        </p:nvSpPr>
        <p:spPr>
          <a:xfrm>
            <a:off x="503625" y="1517650"/>
            <a:ext cx="3054300" cy="1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marR="0" lvl="0" indent="-158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44444"/>
              </a:buClr>
              <a:buSzPts val="1000"/>
              <a:buFont typeface="Work Sans"/>
              <a:buChar char="●"/>
            </a:pPr>
            <a:r>
              <a:rPr lang="pt-BR" sz="1200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  <a:t>Análise do mesmo dado, sob a perspectiva de raça/cor</a:t>
            </a:r>
            <a:r>
              <a:rPr lang="pt-BR" sz="1200" i="0" u="none" strike="noStrike" cap="none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  <a:t/>
            </a:r>
            <a:br>
              <a:rPr lang="pt-BR" sz="1200" i="0" u="none" strike="noStrike" cap="none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</a:br>
            <a:endParaRPr sz="1200" i="0" u="none" strike="noStrike" cap="none">
              <a:solidFill>
                <a:srgbClr val="444444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89999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000"/>
              <a:buFont typeface="Work Sans"/>
              <a:buChar char="●"/>
            </a:pPr>
            <a:r>
              <a:rPr lang="pt-BR" sz="1200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  <a:t>Outra variável poderia ser vulnerabilidade social -exemplo: crianças não atendidas na educação, que são beneficiárias do PBF</a:t>
            </a:r>
            <a:endParaRPr sz="2400" b="0" i="0" u="none" strike="noStrike" cap="none">
              <a:solidFill>
                <a:srgbClr val="44444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730aa33715_0_354"/>
          <p:cNvSpPr txBox="1">
            <a:spLocks noGrp="1"/>
          </p:cNvSpPr>
          <p:nvPr>
            <p:ph type="title"/>
          </p:nvPr>
        </p:nvSpPr>
        <p:spPr>
          <a:xfrm>
            <a:off x="503623" y="546100"/>
            <a:ext cx="67902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Escrita do diagnóstico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800">
                <a:latin typeface="Work Sans"/>
                <a:ea typeface="Work Sans"/>
                <a:cs typeface="Work Sans"/>
                <a:sym typeface="Work Sans"/>
              </a:rPr>
              <a:t>Dicas</a:t>
            </a:r>
            <a:endParaRPr sz="1800"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52" name="Google Shape;752;g3730aa33715_0_354"/>
          <p:cNvSpPr txBox="1"/>
          <p:nvPr/>
        </p:nvSpPr>
        <p:spPr>
          <a:xfrm>
            <a:off x="503250" y="1385250"/>
            <a:ext cx="4554900" cy="28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999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Work Sans"/>
              <a:buChar char="●"/>
            </a:pPr>
            <a:r>
              <a:rPr lang="pt-BR" sz="1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Dividir o diagnóstico por eixos, pode-se usar os eixos do PNPI ou outros;</a:t>
            </a:r>
            <a:endParaRPr sz="10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179999" marR="0" lvl="0" indent="-952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179999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Work Sans"/>
              <a:buChar char="●"/>
            </a:pPr>
            <a:r>
              <a:rPr lang="pt-BR" sz="100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A cada </a:t>
            </a:r>
            <a:r>
              <a:rPr lang="pt-BR" sz="1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eixo</a:t>
            </a:r>
            <a:r>
              <a:rPr lang="pt-BR" sz="100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, fazer um resumo dos maiores desafios e, se possível, já apresentar algumas estratégias de enfrentamento a longo prazo</a:t>
            </a:r>
            <a:r>
              <a:rPr lang="pt-BR" sz="1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;</a:t>
            </a:r>
            <a:endParaRPr sz="1000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179999" marR="0" lvl="0" indent="-952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179999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Work Sans"/>
              <a:buChar char="●"/>
            </a:pPr>
            <a:r>
              <a:rPr lang="pt-BR" sz="100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Ao fazer levantamento de dados secundários, é comum identificar a ausência de </a:t>
            </a:r>
            <a:r>
              <a:rPr lang="pt-BR" sz="1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informações </a:t>
            </a:r>
            <a:r>
              <a:rPr lang="pt-BR" sz="100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ou lacunas de informação. A ausência de informação é importante e deve ser </a:t>
            </a:r>
            <a:r>
              <a:rPr lang="pt-BR" sz="1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expressa</a:t>
            </a:r>
            <a:r>
              <a:rPr lang="pt-BR" sz="100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no relatório diagnóstico com sugestões de indicações para enfrentá-la</a:t>
            </a:r>
            <a:r>
              <a:rPr lang="pt-BR" sz="1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;</a:t>
            </a:r>
            <a:endParaRPr sz="1000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179999" marR="0" lvl="0" indent="-952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179999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Work Sans"/>
              <a:buChar char="●"/>
            </a:pPr>
            <a:r>
              <a:rPr lang="pt-BR" sz="100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É importante apresentar de forma resumida as principais demandas e achados trazidos pela escuta das crianças, das suas famílias e da sociedade. A inclusão destas perspectivas garantirá um olhar mais ampliado sobre os desafios dos municípios e apoiará a construção de um plano estratégico eficaz.</a:t>
            </a:r>
            <a:endParaRPr sz="1000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753" name="Google Shape;753;g3730aa33715_0_354"/>
          <p:cNvGrpSpPr/>
          <p:nvPr/>
        </p:nvGrpSpPr>
        <p:grpSpPr>
          <a:xfrm flipH="1">
            <a:off x="5771078" y="1132974"/>
            <a:ext cx="2995513" cy="3167424"/>
            <a:chOff x="3206468" y="690106"/>
            <a:chExt cx="1483882" cy="1569119"/>
          </a:xfrm>
        </p:grpSpPr>
        <p:grpSp>
          <p:nvGrpSpPr>
            <p:cNvPr id="754" name="Google Shape;754;g3730aa33715_0_354"/>
            <p:cNvGrpSpPr/>
            <p:nvPr/>
          </p:nvGrpSpPr>
          <p:grpSpPr>
            <a:xfrm>
              <a:off x="3261600" y="830476"/>
              <a:ext cx="1428750" cy="1428749"/>
              <a:chOff x="1417" y="1065"/>
              <a:chExt cx="900" cy="900"/>
            </a:xfrm>
          </p:grpSpPr>
          <p:sp>
            <p:nvSpPr>
              <p:cNvPr id="755" name="Google Shape;755;g3730aa33715_0_354"/>
              <p:cNvSpPr/>
              <p:nvPr/>
            </p:nvSpPr>
            <p:spPr>
              <a:xfrm>
                <a:off x="1417" y="1065"/>
                <a:ext cx="900" cy="900"/>
              </a:xfrm>
              <a:prstGeom prst="rect">
                <a:avLst/>
              </a:prstGeom>
              <a:solidFill>
                <a:srgbClr val="99DEC2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56" name="Google Shape;756;g3730aa33715_0_354"/>
              <p:cNvSpPr/>
              <p:nvPr/>
            </p:nvSpPr>
            <p:spPr>
              <a:xfrm>
                <a:off x="1417" y="1065"/>
                <a:ext cx="876" cy="877"/>
              </a:xfrm>
              <a:custGeom>
                <a:avLst/>
                <a:gdLst/>
                <a:ahLst/>
                <a:cxnLst/>
                <a:rect l="l" t="t" r="r" b="b"/>
                <a:pathLst>
                  <a:path w="876" h="877" extrusionOk="0">
                    <a:moveTo>
                      <a:pt x="655" y="0"/>
                    </a:moveTo>
                    <a:lnTo>
                      <a:pt x="655" y="877"/>
                    </a:lnTo>
                    <a:moveTo>
                      <a:pt x="436" y="0"/>
                    </a:moveTo>
                    <a:lnTo>
                      <a:pt x="436" y="877"/>
                    </a:lnTo>
                    <a:moveTo>
                      <a:pt x="218" y="0"/>
                    </a:moveTo>
                    <a:lnTo>
                      <a:pt x="218" y="877"/>
                    </a:lnTo>
                    <a:moveTo>
                      <a:pt x="873" y="658"/>
                    </a:moveTo>
                    <a:lnTo>
                      <a:pt x="0" y="658"/>
                    </a:lnTo>
                    <a:moveTo>
                      <a:pt x="873" y="439"/>
                    </a:moveTo>
                    <a:lnTo>
                      <a:pt x="0" y="439"/>
                    </a:lnTo>
                    <a:moveTo>
                      <a:pt x="876" y="219"/>
                    </a:moveTo>
                    <a:lnTo>
                      <a:pt x="0" y="219"/>
                    </a:lnTo>
                  </a:path>
                </a:pathLst>
              </a:custGeom>
              <a:noFill/>
              <a:ln w="19225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</p:grpSp>
        <p:grpSp>
          <p:nvGrpSpPr>
            <p:cNvPr id="757" name="Google Shape;757;g3730aa33715_0_354"/>
            <p:cNvGrpSpPr/>
            <p:nvPr/>
          </p:nvGrpSpPr>
          <p:grpSpPr>
            <a:xfrm>
              <a:off x="3206468" y="690106"/>
              <a:ext cx="1269673" cy="1504732"/>
              <a:chOff x="1100596" y="301037"/>
              <a:chExt cx="1737850" cy="2059584"/>
            </a:xfrm>
          </p:grpSpPr>
          <p:sp>
            <p:nvSpPr>
              <p:cNvPr id="758" name="Google Shape;758;g3730aa33715_0_354"/>
              <p:cNvSpPr/>
              <p:nvPr/>
            </p:nvSpPr>
            <p:spPr>
              <a:xfrm>
                <a:off x="1645435" y="541517"/>
                <a:ext cx="212299" cy="313282"/>
              </a:xfrm>
              <a:custGeom>
                <a:avLst/>
                <a:gdLst/>
                <a:ahLst/>
                <a:cxnLst/>
                <a:rect l="l" t="t" r="r" b="b"/>
                <a:pathLst>
                  <a:path w="452" h="667" extrusionOk="0">
                    <a:moveTo>
                      <a:pt x="0" y="474"/>
                    </a:moveTo>
                    <a:lnTo>
                      <a:pt x="370" y="0"/>
                    </a:lnTo>
                    <a:lnTo>
                      <a:pt x="452" y="40"/>
                    </a:lnTo>
                    <a:lnTo>
                      <a:pt x="266" y="667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915C3D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59" name="Google Shape;759;g3730aa33715_0_354"/>
              <p:cNvSpPr/>
              <p:nvPr/>
            </p:nvSpPr>
            <p:spPr>
              <a:xfrm>
                <a:off x="1736554" y="350824"/>
                <a:ext cx="277587" cy="388902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97" extrusionOk="0">
                    <a:moveTo>
                      <a:pt x="1019" y="2439"/>
                    </a:moveTo>
                    <a:cubicBezTo>
                      <a:pt x="733" y="2381"/>
                      <a:pt x="0" y="1405"/>
                      <a:pt x="405" y="702"/>
                    </a:cubicBezTo>
                    <a:cubicBezTo>
                      <a:pt x="809" y="0"/>
                      <a:pt x="1744" y="651"/>
                      <a:pt x="1763" y="1114"/>
                    </a:cubicBezTo>
                    <a:cubicBezTo>
                      <a:pt x="1781" y="1577"/>
                      <a:pt x="1305" y="2497"/>
                      <a:pt x="1019" y="2439"/>
                    </a:cubicBezTo>
                  </a:path>
                </a:pathLst>
              </a:custGeom>
              <a:solidFill>
                <a:srgbClr val="915C3D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60" name="Google Shape;760;g3730aa33715_0_354"/>
              <p:cNvSpPr/>
              <p:nvPr/>
            </p:nvSpPr>
            <p:spPr>
              <a:xfrm>
                <a:off x="1772720" y="528366"/>
                <a:ext cx="148890" cy="90651"/>
              </a:xfrm>
              <a:custGeom>
                <a:avLst/>
                <a:gdLst/>
                <a:ahLst/>
                <a:cxnLst/>
                <a:rect l="l" t="t" r="r" b="b"/>
                <a:pathLst>
                  <a:path w="957" h="583" extrusionOk="0">
                    <a:moveTo>
                      <a:pt x="56" y="330"/>
                    </a:moveTo>
                    <a:cubicBezTo>
                      <a:pt x="0" y="468"/>
                      <a:pt x="0" y="468"/>
                      <a:pt x="0" y="468"/>
                    </a:cubicBezTo>
                    <a:cubicBezTo>
                      <a:pt x="0" y="468"/>
                      <a:pt x="302" y="583"/>
                      <a:pt x="391" y="523"/>
                    </a:cubicBezTo>
                    <a:cubicBezTo>
                      <a:pt x="479" y="463"/>
                      <a:pt x="681" y="174"/>
                      <a:pt x="767" y="195"/>
                    </a:cubicBezTo>
                    <a:cubicBezTo>
                      <a:pt x="853" y="216"/>
                      <a:pt x="890" y="263"/>
                      <a:pt x="920" y="277"/>
                    </a:cubicBezTo>
                    <a:cubicBezTo>
                      <a:pt x="950" y="291"/>
                      <a:pt x="957" y="0"/>
                      <a:pt x="957" y="0"/>
                    </a:cubicBezTo>
                    <a:cubicBezTo>
                      <a:pt x="83" y="149"/>
                      <a:pt x="83" y="149"/>
                      <a:pt x="83" y="149"/>
                    </a:cubicBezTo>
                    <a:lnTo>
                      <a:pt x="56" y="330"/>
                    </a:lnTo>
                    <a:close/>
                  </a:path>
                </a:pathLst>
              </a:custGeom>
              <a:solidFill>
                <a:srgbClr val="33BD85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61" name="Google Shape;761;g3730aa33715_0_354"/>
              <p:cNvSpPr/>
              <p:nvPr/>
            </p:nvSpPr>
            <p:spPr>
              <a:xfrm>
                <a:off x="1756281" y="381823"/>
                <a:ext cx="263967" cy="209952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349" extrusionOk="0">
                    <a:moveTo>
                      <a:pt x="1698" y="936"/>
                    </a:moveTo>
                    <a:cubicBezTo>
                      <a:pt x="1698" y="936"/>
                      <a:pt x="273" y="1349"/>
                      <a:pt x="162" y="1297"/>
                    </a:cubicBezTo>
                    <a:cubicBezTo>
                      <a:pt x="51" y="1244"/>
                      <a:pt x="0" y="544"/>
                      <a:pt x="101" y="493"/>
                    </a:cubicBezTo>
                    <a:cubicBezTo>
                      <a:pt x="202" y="443"/>
                      <a:pt x="1564" y="0"/>
                      <a:pt x="1698" y="936"/>
                    </a:cubicBezTo>
                    <a:close/>
                  </a:path>
                </a:pathLst>
              </a:custGeom>
              <a:solidFill>
                <a:srgbClr val="33BD85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62" name="Google Shape;762;g3730aa33715_0_354"/>
              <p:cNvSpPr/>
              <p:nvPr/>
            </p:nvSpPr>
            <p:spPr>
              <a:xfrm>
                <a:off x="1650601" y="384642"/>
                <a:ext cx="353675" cy="172846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1109" extrusionOk="0">
                    <a:moveTo>
                      <a:pt x="95" y="1109"/>
                    </a:moveTo>
                    <a:cubicBezTo>
                      <a:pt x="95" y="1109"/>
                      <a:pt x="0" y="259"/>
                      <a:pt x="674" y="130"/>
                    </a:cubicBezTo>
                    <a:cubicBezTo>
                      <a:pt x="1347" y="0"/>
                      <a:pt x="2274" y="84"/>
                      <a:pt x="2014" y="518"/>
                    </a:cubicBezTo>
                    <a:cubicBezTo>
                      <a:pt x="1753" y="953"/>
                      <a:pt x="95" y="1109"/>
                      <a:pt x="95" y="1109"/>
                    </a:cubicBezTo>
                    <a:close/>
                  </a:path>
                </a:pathLst>
              </a:custGeom>
              <a:solidFill>
                <a:srgbClr val="33BD85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63" name="Google Shape;763;g3730aa33715_0_354"/>
              <p:cNvSpPr/>
              <p:nvPr/>
            </p:nvSpPr>
            <p:spPr>
              <a:xfrm>
                <a:off x="1703676" y="301037"/>
                <a:ext cx="250811" cy="135271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869" extrusionOk="0">
                    <a:moveTo>
                      <a:pt x="169" y="523"/>
                    </a:moveTo>
                    <a:cubicBezTo>
                      <a:pt x="0" y="869"/>
                      <a:pt x="1079" y="838"/>
                      <a:pt x="1193" y="745"/>
                    </a:cubicBezTo>
                    <a:cubicBezTo>
                      <a:pt x="1308" y="652"/>
                      <a:pt x="1612" y="443"/>
                      <a:pt x="1222" y="222"/>
                    </a:cubicBezTo>
                    <a:cubicBezTo>
                      <a:pt x="832" y="0"/>
                      <a:pt x="278" y="302"/>
                      <a:pt x="169" y="523"/>
                    </a:cubicBezTo>
                    <a:close/>
                  </a:path>
                </a:pathLst>
              </a:custGeom>
              <a:solidFill>
                <a:srgbClr val="33BD85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64" name="Google Shape;764;g3730aa33715_0_354"/>
              <p:cNvSpPr/>
              <p:nvPr/>
            </p:nvSpPr>
            <p:spPr>
              <a:xfrm>
                <a:off x="2330240" y="1971249"/>
                <a:ext cx="178011" cy="318917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049" extrusionOk="0">
                    <a:moveTo>
                      <a:pt x="0" y="0"/>
                    </a:moveTo>
                    <a:cubicBezTo>
                      <a:pt x="337" y="639"/>
                      <a:pt x="200" y="959"/>
                      <a:pt x="215" y="1024"/>
                    </a:cubicBezTo>
                    <a:cubicBezTo>
                      <a:pt x="149" y="1205"/>
                      <a:pt x="151" y="1245"/>
                      <a:pt x="211" y="2049"/>
                    </a:cubicBezTo>
                    <a:cubicBezTo>
                      <a:pt x="658" y="1992"/>
                      <a:pt x="658" y="1992"/>
                      <a:pt x="658" y="1992"/>
                    </a:cubicBezTo>
                    <a:cubicBezTo>
                      <a:pt x="954" y="1195"/>
                      <a:pt x="859" y="981"/>
                      <a:pt x="890" y="863"/>
                    </a:cubicBezTo>
                    <a:cubicBezTo>
                      <a:pt x="920" y="744"/>
                      <a:pt x="1119" y="791"/>
                      <a:pt x="1143" y="3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5C3D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65" name="Google Shape;765;g3730aa33715_0_354"/>
              <p:cNvSpPr/>
              <p:nvPr/>
            </p:nvSpPr>
            <p:spPr>
              <a:xfrm>
                <a:off x="2358891" y="2277956"/>
                <a:ext cx="139029" cy="8266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30" extrusionOk="0">
                    <a:moveTo>
                      <a:pt x="482" y="0"/>
                    </a:moveTo>
                    <a:cubicBezTo>
                      <a:pt x="482" y="0"/>
                      <a:pt x="893" y="298"/>
                      <a:pt x="865" y="414"/>
                    </a:cubicBezTo>
                    <a:cubicBezTo>
                      <a:pt x="836" y="530"/>
                      <a:pt x="350" y="475"/>
                      <a:pt x="175" y="386"/>
                    </a:cubicBezTo>
                    <a:cubicBezTo>
                      <a:pt x="0" y="298"/>
                      <a:pt x="25" y="128"/>
                      <a:pt x="28" y="80"/>
                    </a:cubicBezTo>
                  </a:path>
                </a:pathLst>
              </a:custGeom>
              <a:solidFill>
                <a:srgbClr val="915C3D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66" name="Google Shape;766;g3730aa33715_0_354"/>
              <p:cNvSpPr/>
              <p:nvPr/>
            </p:nvSpPr>
            <p:spPr>
              <a:xfrm>
                <a:off x="2384255" y="1959038"/>
                <a:ext cx="273361" cy="336769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2162" extrusionOk="0">
                    <a:moveTo>
                      <a:pt x="0" y="667"/>
                    </a:moveTo>
                    <a:cubicBezTo>
                      <a:pt x="656" y="972"/>
                      <a:pt x="637" y="970"/>
                      <a:pt x="874" y="1403"/>
                    </a:cubicBezTo>
                    <a:cubicBezTo>
                      <a:pt x="1111" y="1835"/>
                      <a:pt x="1017" y="1711"/>
                      <a:pt x="1535" y="2162"/>
                    </a:cubicBezTo>
                    <a:cubicBezTo>
                      <a:pt x="1756" y="1888"/>
                      <a:pt x="1756" y="1888"/>
                      <a:pt x="1756" y="1888"/>
                    </a:cubicBezTo>
                    <a:cubicBezTo>
                      <a:pt x="1434" y="960"/>
                      <a:pt x="1350" y="974"/>
                      <a:pt x="1302" y="861"/>
                    </a:cubicBezTo>
                    <a:cubicBezTo>
                      <a:pt x="1293" y="643"/>
                      <a:pt x="1350" y="626"/>
                      <a:pt x="928" y="0"/>
                    </a:cubicBezTo>
                    <a:lnTo>
                      <a:pt x="0" y="667"/>
                    </a:lnTo>
                    <a:close/>
                  </a:path>
                </a:pathLst>
              </a:custGeom>
              <a:solidFill>
                <a:srgbClr val="915C3D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67" name="Google Shape;767;g3730aa33715_0_354"/>
              <p:cNvSpPr/>
              <p:nvPr/>
            </p:nvSpPr>
            <p:spPr>
              <a:xfrm>
                <a:off x="2618629" y="2233335"/>
                <a:ext cx="137618" cy="84544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44" extrusionOk="0">
                    <a:moveTo>
                      <a:pt x="205" y="116"/>
                    </a:moveTo>
                    <a:cubicBezTo>
                      <a:pt x="205" y="116"/>
                      <a:pt x="787" y="0"/>
                      <a:pt x="835" y="110"/>
                    </a:cubicBezTo>
                    <a:cubicBezTo>
                      <a:pt x="882" y="219"/>
                      <a:pt x="470" y="473"/>
                      <a:pt x="277" y="509"/>
                    </a:cubicBezTo>
                    <a:cubicBezTo>
                      <a:pt x="84" y="544"/>
                      <a:pt x="27" y="390"/>
                      <a:pt x="0" y="350"/>
                    </a:cubicBezTo>
                  </a:path>
                </a:pathLst>
              </a:custGeom>
              <a:solidFill>
                <a:srgbClr val="915C3D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68" name="Google Shape;768;g3730aa33715_0_354"/>
              <p:cNvSpPr/>
              <p:nvPr/>
            </p:nvSpPr>
            <p:spPr>
              <a:xfrm>
                <a:off x="2392239" y="1588923"/>
                <a:ext cx="123528" cy="147482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14" extrusionOk="0">
                    <a:moveTo>
                      <a:pt x="0" y="280"/>
                    </a:moveTo>
                    <a:lnTo>
                      <a:pt x="73" y="0"/>
                    </a:lnTo>
                    <a:lnTo>
                      <a:pt x="250" y="32"/>
                    </a:lnTo>
                    <a:lnTo>
                      <a:pt x="263" y="314"/>
                    </a:lnTo>
                    <a:lnTo>
                      <a:pt x="0" y="280"/>
                    </a:lnTo>
                    <a:close/>
                  </a:path>
                </a:pathLst>
              </a:custGeom>
              <a:solidFill>
                <a:srgbClr val="915C3D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69" name="Google Shape;769;g3730aa33715_0_354"/>
              <p:cNvSpPr/>
              <p:nvPr/>
            </p:nvSpPr>
            <p:spPr>
              <a:xfrm>
                <a:off x="2347619" y="1356427"/>
                <a:ext cx="244240" cy="292617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879" extrusionOk="0">
                    <a:moveTo>
                      <a:pt x="1319" y="1788"/>
                    </a:moveTo>
                    <a:cubicBezTo>
                      <a:pt x="1069" y="1879"/>
                      <a:pt x="40" y="1470"/>
                      <a:pt x="20" y="735"/>
                    </a:cubicBezTo>
                    <a:cubicBezTo>
                      <a:pt x="0" y="0"/>
                      <a:pt x="1032" y="61"/>
                      <a:pt x="1266" y="410"/>
                    </a:cubicBezTo>
                    <a:cubicBezTo>
                      <a:pt x="1500" y="760"/>
                      <a:pt x="1568" y="1697"/>
                      <a:pt x="1319" y="1788"/>
                    </a:cubicBezTo>
                  </a:path>
                </a:pathLst>
              </a:custGeom>
              <a:solidFill>
                <a:srgbClr val="915C3D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70" name="Google Shape;770;g3730aa33715_0_354"/>
              <p:cNvSpPr/>
              <p:nvPr/>
            </p:nvSpPr>
            <p:spPr>
              <a:xfrm>
                <a:off x="2282332" y="1636362"/>
                <a:ext cx="332537" cy="466873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997" extrusionOk="0">
                    <a:moveTo>
                      <a:pt x="1924" y="2703"/>
                    </a:moveTo>
                    <a:cubicBezTo>
                      <a:pt x="1574" y="2638"/>
                      <a:pt x="540" y="2997"/>
                      <a:pt x="359" y="2622"/>
                    </a:cubicBezTo>
                    <a:cubicBezTo>
                      <a:pt x="0" y="1880"/>
                      <a:pt x="470" y="748"/>
                      <a:pt x="781" y="0"/>
                    </a:cubicBezTo>
                    <a:cubicBezTo>
                      <a:pt x="1399" y="23"/>
                      <a:pt x="1399" y="23"/>
                      <a:pt x="1399" y="23"/>
                    </a:cubicBezTo>
                    <a:cubicBezTo>
                      <a:pt x="1458" y="22"/>
                      <a:pt x="1994" y="749"/>
                      <a:pt x="1999" y="1246"/>
                    </a:cubicBezTo>
                    <a:cubicBezTo>
                      <a:pt x="2004" y="1700"/>
                      <a:pt x="2135" y="1991"/>
                      <a:pt x="1924" y="2703"/>
                    </a:cubicBezTo>
                  </a:path>
                </a:pathLst>
              </a:custGeom>
              <a:solidFill>
                <a:srgbClr val="324F9E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71" name="Google Shape;771;g3730aa33715_0_354"/>
              <p:cNvSpPr/>
              <p:nvPr/>
            </p:nvSpPr>
            <p:spPr>
              <a:xfrm>
                <a:off x="2250393" y="1354078"/>
                <a:ext cx="286039" cy="292617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1880" extrusionOk="0">
                    <a:moveTo>
                      <a:pt x="1837" y="360"/>
                    </a:moveTo>
                    <a:cubicBezTo>
                      <a:pt x="1198" y="778"/>
                      <a:pt x="1198" y="778"/>
                      <a:pt x="1198" y="778"/>
                    </a:cubicBezTo>
                    <a:cubicBezTo>
                      <a:pt x="1198" y="778"/>
                      <a:pt x="1323" y="1631"/>
                      <a:pt x="1072" y="1679"/>
                    </a:cubicBezTo>
                    <a:cubicBezTo>
                      <a:pt x="0" y="1880"/>
                      <a:pt x="373" y="406"/>
                      <a:pt x="942" y="174"/>
                    </a:cubicBezTo>
                    <a:cubicBezTo>
                      <a:pt x="942" y="174"/>
                      <a:pt x="1452" y="0"/>
                      <a:pt x="1837" y="3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72" name="Google Shape;772;g3730aa33715_0_354"/>
              <p:cNvSpPr/>
              <p:nvPr/>
            </p:nvSpPr>
            <p:spPr>
              <a:xfrm>
                <a:off x="2228318" y="1348442"/>
                <a:ext cx="82665" cy="1038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668" extrusionOk="0">
                    <a:moveTo>
                      <a:pt x="294" y="668"/>
                    </a:moveTo>
                    <a:cubicBezTo>
                      <a:pt x="233" y="554"/>
                      <a:pt x="233" y="554"/>
                      <a:pt x="233" y="554"/>
                    </a:cubicBezTo>
                    <a:cubicBezTo>
                      <a:pt x="85" y="432"/>
                      <a:pt x="0" y="338"/>
                      <a:pt x="15" y="221"/>
                    </a:cubicBezTo>
                    <a:cubicBezTo>
                      <a:pt x="31" y="102"/>
                      <a:pt x="37" y="2"/>
                      <a:pt x="106" y="1"/>
                    </a:cubicBezTo>
                    <a:cubicBezTo>
                      <a:pt x="179" y="0"/>
                      <a:pt x="287" y="384"/>
                      <a:pt x="328" y="347"/>
                    </a:cubicBezTo>
                    <a:cubicBezTo>
                      <a:pt x="370" y="310"/>
                      <a:pt x="279" y="171"/>
                      <a:pt x="346" y="125"/>
                    </a:cubicBezTo>
                    <a:cubicBezTo>
                      <a:pt x="391" y="95"/>
                      <a:pt x="425" y="110"/>
                      <a:pt x="472" y="417"/>
                    </a:cubicBezTo>
                    <a:cubicBezTo>
                      <a:pt x="531" y="586"/>
                      <a:pt x="531" y="586"/>
                      <a:pt x="531" y="586"/>
                    </a:cubicBezTo>
                  </a:path>
                </a:pathLst>
              </a:custGeom>
              <a:solidFill>
                <a:srgbClr val="915C3D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73" name="Google Shape;773;g3730aa33715_0_354"/>
              <p:cNvSpPr/>
              <p:nvPr/>
            </p:nvSpPr>
            <p:spPr>
              <a:xfrm>
                <a:off x="2273878" y="1439562"/>
                <a:ext cx="208072" cy="30623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968" extrusionOk="0">
                    <a:moveTo>
                      <a:pt x="237" y="0"/>
                    </a:moveTo>
                    <a:cubicBezTo>
                      <a:pt x="0" y="82"/>
                      <a:pt x="0" y="82"/>
                      <a:pt x="0" y="82"/>
                    </a:cubicBezTo>
                    <a:cubicBezTo>
                      <a:pt x="0" y="82"/>
                      <a:pt x="132" y="619"/>
                      <a:pt x="285" y="932"/>
                    </a:cubicBezTo>
                    <a:cubicBezTo>
                      <a:pt x="439" y="1247"/>
                      <a:pt x="661" y="1968"/>
                      <a:pt x="999" y="1682"/>
                    </a:cubicBezTo>
                    <a:cubicBezTo>
                      <a:pt x="1336" y="1396"/>
                      <a:pt x="951" y="1007"/>
                      <a:pt x="791" y="818"/>
                    </a:cubicBezTo>
                    <a:cubicBezTo>
                      <a:pt x="674" y="681"/>
                      <a:pt x="608" y="584"/>
                      <a:pt x="319" y="112"/>
                    </a:cubicBezTo>
                  </a:path>
                </a:pathLst>
              </a:custGeom>
              <a:solidFill>
                <a:srgbClr val="915C3D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74" name="Google Shape;774;g3730aa33715_0_354"/>
              <p:cNvSpPr/>
              <p:nvPr/>
            </p:nvSpPr>
            <p:spPr>
              <a:xfrm>
                <a:off x="2449071" y="1621331"/>
                <a:ext cx="389374" cy="167678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1076" extrusionOk="0">
                    <a:moveTo>
                      <a:pt x="2393" y="782"/>
                    </a:moveTo>
                    <a:cubicBezTo>
                      <a:pt x="2429" y="746"/>
                      <a:pt x="2501" y="646"/>
                      <a:pt x="2398" y="583"/>
                    </a:cubicBezTo>
                    <a:cubicBezTo>
                      <a:pt x="2297" y="521"/>
                      <a:pt x="2136" y="566"/>
                      <a:pt x="1949" y="609"/>
                    </a:cubicBezTo>
                    <a:cubicBezTo>
                      <a:pt x="1799" y="583"/>
                      <a:pt x="1799" y="583"/>
                      <a:pt x="1799" y="583"/>
                    </a:cubicBezTo>
                    <a:cubicBezTo>
                      <a:pt x="1084" y="301"/>
                      <a:pt x="1084" y="301"/>
                      <a:pt x="1084" y="301"/>
                    </a:cubicBezTo>
                    <a:cubicBezTo>
                      <a:pt x="881" y="204"/>
                      <a:pt x="334" y="0"/>
                      <a:pt x="167" y="360"/>
                    </a:cubicBezTo>
                    <a:cubicBezTo>
                      <a:pt x="0" y="721"/>
                      <a:pt x="811" y="845"/>
                      <a:pt x="1122" y="908"/>
                    </a:cubicBezTo>
                    <a:cubicBezTo>
                      <a:pt x="1430" y="970"/>
                      <a:pt x="1810" y="882"/>
                      <a:pt x="1810" y="882"/>
                    </a:cubicBezTo>
                    <a:cubicBezTo>
                      <a:pt x="1810" y="882"/>
                      <a:pt x="1810" y="882"/>
                      <a:pt x="1810" y="882"/>
                    </a:cubicBezTo>
                    <a:cubicBezTo>
                      <a:pt x="1885" y="877"/>
                      <a:pt x="1885" y="877"/>
                      <a:pt x="1885" y="877"/>
                    </a:cubicBezTo>
                    <a:cubicBezTo>
                      <a:pt x="2156" y="1027"/>
                      <a:pt x="2294" y="1076"/>
                      <a:pt x="2297" y="1021"/>
                    </a:cubicBezTo>
                    <a:cubicBezTo>
                      <a:pt x="2302" y="940"/>
                      <a:pt x="2191" y="938"/>
                      <a:pt x="2187" y="882"/>
                    </a:cubicBezTo>
                    <a:cubicBezTo>
                      <a:pt x="2183" y="826"/>
                      <a:pt x="2346" y="829"/>
                      <a:pt x="2393" y="782"/>
                    </a:cubicBezTo>
                    <a:close/>
                  </a:path>
                </a:pathLst>
              </a:custGeom>
              <a:solidFill>
                <a:srgbClr val="915C3D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75" name="Google Shape;775;g3730aa33715_0_354"/>
              <p:cNvSpPr/>
              <p:nvPr/>
            </p:nvSpPr>
            <p:spPr>
              <a:xfrm>
                <a:off x="1790099" y="984904"/>
                <a:ext cx="394536" cy="128225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824" extrusionOk="0">
                    <a:moveTo>
                      <a:pt x="0" y="130"/>
                    </a:moveTo>
                    <a:cubicBezTo>
                      <a:pt x="1494" y="187"/>
                      <a:pt x="1494" y="187"/>
                      <a:pt x="1494" y="187"/>
                    </a:cubicBezTo>
                    <a:cubicBezTo>
                      <a:pt x="1814" y="77"/>
                      <a:pt x="2102" y="15"/>
                      <a:pt x="2357" y="0"/>
                    </a:cubicBezTo>
                    <a:cubicBezTo>
                      <a:pt x="2427" y="11"/>
                      <a:pt x="2532" y="55"/>
                      <a:pt x="2345" y="161"/>
                    </a:cubicBezTo>
                    <a:cubicBezTo>
                      <a:pt x="2158" y="268"/>
                      <a:pt x="1966" y="389"/>
                      <a:pt x="1982" y="466"/>
                    </a:cubicBezTo>
                    <a:cubicBezTo>
                      <a:pt x="1999" y="543"/>
                      <a:pt x="2155" y="543"/>
                      <a:pt x="2161" y="659"/>
                    </a:cubicBezTo>
                    <a:cubicBezTo>
                      <a:pt x="2165" y="736"/>
                      <a:pt x="1916" y="704"/>
                      <a:pt x="1414" y="565"/>
                    </a:cubicBezTo>
                    <a:cubicBezTo>
                      <a:pt x="149" y="824"/>
                      <a:pt x="149" y="824"/>
                      <a:pt x="149" y="824"/>
                    </a:cubicBez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915C3D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76" name="Google Shape;776;g3730aa33715_0_354"/>
              <p:cNvSpPr/>
              <p:nvPr/>
            </p:nvSpPr>
            <p:spPr>
              <a:xfrm>
                <a:off x="1261229" y="1176066"/>
                <a:ext cx="759490" cy="1110816"/>
              </a:xfrm>
              <a:custGeom>
                <a:avLst/>
                <a:gdLst/>
                <a:ahLst/>
                <a:cxnLst/>
                <a:rect l="l" t="t" r="r" b="b"/>
                <a:pathLst>
                  <a:path w="4879" h="7138" extrusionOk="0">
                    <a:moveTo>
                      <a:pt x="4774" y="3375"/>
                    </a:moveTo>
                    <a:cubicBezTo>
                      <a:pt x="4645" y="4281"/>
                      <a:pt x="3781" y="6664"/>
                      <a:pt x="3755" y="6895"/>
                    </a:cubicBezTo>
                    <a:cubicBezTo>
                      <a:pt x="3729" y="7131"/>
                      <a:pt x="3192" y="7138"/>
                      <a:pt x="3205" y="6838"/>
                    </a:cubicBezTo>
                    <a:cubicBezTo>
                      <a:pt x="3225" y="6359"/>
                      <a:pt x="3258" y="5136"/>
                      <a:pt x="3265" y="4781"/>
                    </a:cubicBezTo>
                    <a:cubicBezTo>
                      <a:pt x="3272" y="4426"/>
                      <a:pt x="3272" y="3749"/>
                      <a:pt x="3358" y="3383"/>
                    </a:cubicBezTo>
                    <a:cubicBezTo>
                      <a:pt x="2381" y="3018"/>
                      <a:pt x="464" y="2081"/>
                      <a:pt x="0" y="1789"/>
                    </a:cubicBezTo>
                    <a:cubicBezTo>
                      <a:pt x="732" y="0"/>
                      <a:pt x="732" y="0"/>
                      <a:pt x="732" y="0"/>
                    </a:cubicBezTo>
                    <a:cubicBezTo>
                      <a:pt x="1177" y="280"/>
                      <a:pt x="4385" y="2419"/>
                      <a:pt x="4681" y="2693"/>
                    </a:cubicBezTo>
                    <a:cubicBezTo>
                      <a:pt x="4789" y="2786"/>
                      <a:pt x="4879" y="2986"/>
                      <a:pt x="4774" y="3375"/>
                    </a:cubicBezTo>
                  </a:path>
                </a:pathLst>
              </a:custGeom>
              <a:solidFill>
                <a:srgbClr val="915C3D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77" name="Google Shape;777;g3730aa33715_0_354"/>
              <p:cNvSpPr/>
              <p:nvPr/>
            </p:nvSpPr>
            <p:spPr>
              <a:xfrm>
                <a:off x="1133005" y="1115947"/>
                <a:ext cx="586640" cy="1185500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7614" extrusionOk="0">
                    <a:moveTo>
                      <a:pt x="3718" y="3884"/>
                    </a:moveTo>
                    <a:cubicBezTo>
                      <a:pt x="3589" y="4790"/>
                      <a:pt x="2734" y="7140"/>
                      <a:pt x="2709" y="7370"/>
                    </a:cubicBezTo>
                    <a:cubicBezTo>
                      <a:pt x="2682" y="7607"/>
                      <a:pt x="2169" y="7614"/>
                      <a:pt x="2182" y="7313"/>
                    </a:cubicBezTo>
                    <a:cubicBezTo>
                      <a:pt x="2202" y="6834"/>
                      <a:pt x="2020" y="6289"/>
                      <a:pt x="2164" y="5534"/>
                    </a:cubicBezTo>
                    <a:cubicBezTo>
                      <a:pt x="2279" y="4927"/>
                      <a:pt x="2317" y="4541"/>
                      <a:pt x="2403" y="4176"/>
                    </a:cubicBezTo>
                    <a:cubicBezTo>
                      <a:pt x="1426" y="3810"/>
                      <a:pt x="464" y="1522"/>
                      <a:pt x="0" y="1230"/>
                    </a:cubicBezTo>
                    <a:cubicBezTo>
                      <a:pt x="919" y="0"/>
                      <a:pt x="919" y="0"/>
                      <a:pt x="919" y="0"/>
                    </a:cubicBezTo>
                    <a:cubicBezTo>
                      <a:pt x="1364" y="280"/>
                      <a:pt x="3362" y="3230"/>
                      <a:pt x="3658" y="3505"/>
                    </a:cubicBezTo>
                    <a:cubicBezTo>
                      <a:pt x="3766" y="3598"/>
                      <a:pt x="3770" y="3745"/>
                      <a:pt x="3718" y="3884"/>
                    </a:cubicBezTo>
                  </a:path>
                </a:pathLst>
              </a:custGeom>
              <a:solidFill>
                <a:srgbClr val="915C3D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78" name="Google Shape;778;g3730aa33715_0_354"/>
              <p:cNvSpPr/>
              <p:nvPr/>
            </p:nvSpPr>
            <p:spPr>
              <a:xfrm>
                <a:off x="1739842" y="2209851"/>
                <a:ext cx="345693" cy="123058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789" extrusionOk="0">
                    <a:moveTo>
                      <a:pt x="65" y="233"/>
                    </a:moveTo>
                    <a:cubicBezTo>
                      <a:pt x="22" y="345"/>
                      <a:pt x="1" y="430"/>
                      <a:pt x="0" y="486"/>
                    </a:cubicBezTo>
                    <a:cubicBezTo>
                      <a:pt x="0" y="554"/>
                      <a:pt x="11" y="653"/>
                      <a:pt x="34" y="784"/>
                    </a:cubicBezTo>
                    <a:cubicBezTo>
                      <a:pt x="113" y="784"/>
                      <a:pt x="823" y="786"/>
                      <a:pt x="2165" y="789"/>
                    </a:cubicBezTo>
                    <a:cubicBezTo>
                      <a:pt x="2221" y="606"/>
                      <a:pt x="2189" y="507"/>
                      <a:pt x="2070" y="492"/>
                    </a:cubicBezTo>
                    <a:cubicBezTo>
                      <a:pt x="1950" y="478"/>
                      <a:pt x="1851" y="464"/>
                      <a:pt x="1772" y="452"/>
                    </a:cubicBezTo>
                    <a:cubicBezTo>
                      <a:pt x="783" y="8"/>
                      <a:pt x="783" y="8"/>
                      <a:pt x="783" y="8"/>
                    </a:cubicBezTo>
                    <a:cubicBezTo>
                      <a:pt x="764" y="0"/>
                      <a:pt x="742" y="8"/>
                      <a:pt x="733" y="27"/>
                    </a:cubicBezTo>
                    <a:cubicBezTo>
                      <a:pt x="733" y="28"/>
                      <a:pt x="733" y="28"/>
                      <a:pt x="733" y="28"/>
                    </a:cubicBezTo>
                    <a:cubicBezTo>
                      <a:pt x="669" y="183"/>
                      <a:pt x="669" y="183"/>
                      <a:pt x="669" y="183"/>
                    </a:cubicBezTo>
                    <a:cubicBezTo>
                      <a:pt x="558" y="234"/>
                      <a:pt x="468" y="259"/>
                      <a:pt x="399" y="259"/>
                    </a:cubicBezTo>
                    <a:cubicBezTo>
                      <a:pt x="343" y="259"/>
                      <a:pt x="266" y="236"/>
                      <a:pt x="167" y="191"/>
                    </a:cubicBezTo>
                    <a:cubicBezTo>
                      <a:pt x="129" y="173"/>
                      <a:pt x="84" y="190"/>
                      <a:pt x="67" y="228"/>
                    </a:cubicBezTo>
                    <a:lnTo>
                      <a:pt x="65" y="233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79" name="Google Shape;779;g3730aa33715_0_354"/>
              <p:cNvSpPr/>
              <p:nvPr/>
            </p:nvSpPr>
            <p:spPr>
              <a:xfrm>
                <a:off x="1451923" y="2207972"/>
                <a:ext cx="345693" cy="123058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790" extrusionOk="0">
                    <a:moveTo>
                      <a:pt x="65" y="233"/>
                    </a:moveTo>
                    <a:cubicBezTo>
                      <a:pt x="22" y="346"/>
                      <a:pt x="1" y="430"/>
                      <a:pt x="1" y="486"/>
                    </a:cubicBezTo>
                    <a:cubicBezTo>
                      <a:pt x="0" y="554"/>
                      <a:pt x="12" y="654"/>
                      <a:pt x="34" y="785"/>
                    </a:cubicBezTo>
                    <a:cubicBezTo>
                      <a:pt x="113" y="785"/>
                      <a:pt x="823" y="786"/>
                      <a:pt x="2165" y="790"/>
                    </a:cubicBezTo>
                    <a:cubicBezTo>
                      <a:pt x="2221" y="607"/>
                      <a:pt x="2189" y="508"/>
                      <a:pt x="2070" y="493"/>
                    </a:cubicBezTo>
                    <a:cubicBezTo>
                      <a:pt x="1951" y="478"/>
                      <a:pt x="1851" y="464"/>
                      <a:pt x="1773" y="453"/>
                    </a:cubicBezTo>
                    <a:cubicBezTo>
                      <a:pt x="783" y="9"/>
                      <a:pt x="783" y="9"/>
                      <a:pt x="783" y="9"/>
                    </a:cubicBezTo>
                    <a:cubicBezTo>
                      <a:pt x="764" y="0"/>
                      <a:pt x="742" y="9"/>
                      <a:pt x="733" y="28"/>
                    </a:cubicBezTo>
                    <a:cubicBezTo>
                      <a:pt x="733" y="29"/>
                      <a:pt x="733" y="29"/>
                      <a:pt x="733" y="29"/>
                    </a:cubicBezTo>
                    <a:cubicBezTo>
                      <a:pt x="669" y="183"/>
                      <a:pt x="669" y="183"/>
                      <a:pt x="669" y="183"/>
                    </a:cubicBezTo>
                    <a:cubicBezTo>
                      <a:pt x="558" y="234"/>
                      <a:pt x="468" y="260"/>
                      <a:pt x="399" y="260"/>
                    </a:cubicBezTo>
                    <a:cubicBezTo>
                      <a:pt x="343" y="259"/>
                      <a:pt x="266" y="237"/>
                      <a:pt x="167" y="191"/>
                    </a:cubicBezTo>
                    <a:cubicBezTo>
                      <a:pt x="129" y="174"/>
                      <a:pt x="84" y="190"/>
                      <a:pt x="67" y="228"/>
                    </a:cubicBezTo>
                    <a:lnTo>
                      <a:pt x="65" y="233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80" name="Google Shape;780;g3730aa33715_0_354"/>
              <p:cNvSpPr/>
              <p:nvPr/>
            </p:nvSpPr>
            <p:spPr>
              <a:xfrm>
                <a:off x="1375834" y="699333"/>
                <a:ext cx="414263" cy="47673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3061" extrusionOk="0">
                    <a:moveTo>
                      <a:pt x="2256" y="3061"/>
                    </a:moveTo>
                    <a:cubicBezTo>
                      <a:pt x="2436" y="2519"/>
                      <a:pt x="2304" y="1580"/>
                      <a:pt x="2663" y="859"/>
                    </a:cubicBezTo>
                    <a:cubicBezTo>
                      <a:pt x="2010" y="59"/>
                      <a:pt x="2010" y="59"/>
                      <a:pt x="2010" y="59"/>
                    </a:cubicBezTo>
                    <a:cubicBezTo>
                      <a:pt x="1912" y="0"/>
                      <a:pt x="500" y="723"/>
                      <a:pt x="0" y="1557"/>
                    </a:cubicBezTo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81" name="Google Shape;781;g3730aa33715_0_354"/>
              <p:cNvSpPr/>
              <p:nvPr/>
            </p:nvSpPr>
            <p:spPr>
              <a:xfrm>
                <a:off x="2318028" y="1560272"/>
                <a:ext cx="147481" cy="185056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189" extrusionOk="0">
                    <a:moveTo>
                      <a:pt x="0" y="157"/>
                    </a:moveTo>
                    <a:cubicBezTo>
                      <a:pt x="0" y="157"/>
                      <a:pt x="371" y="86"/>
                      <a:pt x="506" y="43"/>
                    </a:cubicBezTo>
                    <a:cubicBezTo>
                      <a:pt x="641" y="0"/>
                      <a:pt x="947" y="478"/>
                      <a:pt x="907" y="659"/>
                    </a:cubicBezTo>
                    <a:cubicBezTo>
                      <a:pt x="866" y="839"/>
                      <a:pt x="633" y="1189"/>
                      <a:pt x="475" y="1132"/>
                    </a:cubicBezTo>
                    <a:cubicBezTo>
                      <a:pt x="317" y="1075"/>
                      <a:pt x="0" y="157"/>
                      <a:pt x="0" y="157"/>
                    </a:cubicBezTo>
                    <a:close/>
                  </a:path>
                </a:pathLst>
              </a:custGeom>
              <a:solidFill>
                <a:srgbClr val="324F9E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82" name="Google Shape;782;g3730aa33715_0_354"/>
              <p:cNvSpPr/>
              <p:nvPr/>
            </p:nvSpPr>
            <p:spPr>
              <a:xfrm>
                <a:off x="2434041" y="1618513"/>
                <a:ext cx="197268" cy="151238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973" extrusionOk="0">
                    <a:moveTo>
                      <a:pt x="656" y="973"/>
                    </a:moveTo>
                    <a:cubicBezTo>
                      <a:pt x="1266" y="285"/>
                      <a:pt x="1266" y="285"/>
                      <a:pt x="1266" y="285"/>
                    </a:cubicBezTo>
                    <a:cubicBezTo>
                      <a:pt x="1266" y="285"/>
                      <a:pt x="678" y="0"/>
                      <a:pt x="424" y="140"/>
                    </a:cubicBezTo>
                    <a:cubicBezTo>
                      <a:pt x="162" y="285"/>
                      <a:pt x="0" y="408"/>
                      <a:pt x="193" y="758"/>
                    </a:cubicBezTo>
                    <a:cubicBezTo>
                      <a:pt x="272" y="902"/>
                      <a:pt x="656" y="973"/>
                      <a:pt x="656" y="973"/>
                    </a:cubicBezTo>
                    <a:close/>
                  </a:path>
                </a:pathLst>
              </a:custGeom>
              <a:solidFill>
                <a:srgbClr val="324F9E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83" name="Google Shape;783;g3730aa33715_0_354"/>
              <p:cNvSpPr/>
              <p:nvPr/>
            </p:nvSpPr>
            <p:spPr>
              <a:xfrm>
                <a:off x="2222681" y="1801222"/>
                <a:ext cx="484717" cy="477202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3067" extrusionOk="0">
                    <a:moveTo>
                      <a:pt x="2481" y="677"/>
                    </a:moveTo>
                    <a:cubicBezTo>
                      <a:pt x="2681" y="1123"/>
                      <a:pt x="3114" y="1839"/>
                      <a:pt x="2964" y="2620"/>
                    </a:cubicBezTo>
                    <a:cubicBezTo>
                      <a:pt x="2822" y="2732"/>
                      <a:pt x="2187" y="2954"/>
                      <a:pt x="1707" y="3019"/>
                    </a:cubicBezTo>
                    <a:cubicBezTo>
                      <a:pt x="1268" y="3019"/>
                      <a:pt x="469" y="3067"/>
                      <a:pt x="249" y="2702"/>
                    </a:cubicBezTo>
                    <a:cubicBezTo>
                      <a:pt x="0" y="2290"/>
                      <a:pt x="495" y="723"/>
                      <a:pt x="692" y="95"/>
                    </a:cubicBezTo>
                    <a:cubicBezTo>
                      <a:pt x="620" y="323"/>
                      <a:pt x="1741" y="0"/>
                      <a:pt x="2383" y="189"/>
                    </a:cubicBezTo>
                  </a:path>
                </a:pathLst>
              </a:custGeom>
              <a:solidFill>
                <a:srgbClr val="33BD85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84" name="Google Shape;784;g3730aa33715_0_354"/>
              <p:cNvSpPr/>
              <p:nvPr/>
            </p:nvSpPr>
            <p:spPr>
              <a:xfrm>
                <a:off x="1100596" y="924783"/>
                <a:ext cx="924353" cy="902741"/>
              </a:xfrm>
              <a:custGeom>
                <a:avLst/>
                <a:gdLst/>
                <a:ahLst/>
                <a:cxnLst/>
                <a:rect l="l" t="t" r="r" b="b"/>
                <a:pathLst>
                  <a:path w="5940" h="5800" extrusionOk="0">
                    <a:moveTo>
                      <a:pt x="5910" y="4484"/>
                    </a:moveTo>
                    <a:cubicBezTo>
                      <a:pt x="5920" y="4467"/>
                      <a:pt x="5930" y="4450"/>
                      <a:pt x="5940" y="4431"/>
                    </a:cubicBezTo>
                    <a:cubicBezTo>
                      <a:pt x="5939" y="4430"/>
                      <a:pt x="5938" y="4429"/>
                      <a:pt x="5936" y="4427"/>
                    </a:cubicBezTo>
                    <a:cubicBezTo>
                      <a:pt x="5936" y="4427"/>
                      <a:pt x="5936" y="4427"/>
                      <a:pt x="5936" y="4427"/>
                    </a:cubicBezTo>
                    <a:cubicBezTo>
                      <a:pt x="5928" y="4417"/>
                      <a:pt x="5918" y="4406"/>
                      <a:pt x="5907" y="4395"/>
                    </a:cubicBezTo>
                    <a:cubicBezTo>
                      <a:pt x="5907" y="4395"/>
                      <a:pt x="5907" y="4395"/>
                      <a:pt x="5907" y="4395"/>
                    </a:cubicBezTo>
                    <a:cubicBezTo>
                      <a:pt x="5907" y="4395"/>
                      <a:pt x="5907" y="4395"/>
                      <a:pt x="5907" y="4395"/>
                    </a:cubicBezTo>
                    <a:cubicBezTo>
                      <a:pt x="5877" y="4362"/>
                      <a:pt x="5841" y="4324"/>
                      <a:pt x="5799" y="4283"/>
                    </a:cubicBezTo>
                    <a:cubicBezTo>
                      <a:pt x="5798" y="4282"/>
                      <a:pt x="5798" y="4282"/>
                      <a:pt x="5797" y="4281"/>
                    </a:cubicBezTo>
                    <a:cubicBezTo>
                      <a:pt x="5787" y="4272"/>
                      <a:pt x="5778" y="4262"/>
                      <a:pt x="5768" y="4252"/>
                    </a:cubicBezTo>
                    <a:cubicBezTo>
                      <a:pt x="5766" y="4251"/>
                      <a:pt x="5765" y="4249"/>
                      <a:pt x="5763" y="4248"/>
                    </a:cubicBezTo>
                    <a:cubicBezTo>
                      <a:pt x="5754" y="4239"/>
                      <a:pt x="5744" y="4229"/>
                      <a:pt x="5734" y="4220"/>
                    </a:cubicBezTo>
                    <a:cubicBezTo>
                      <a:pt x="5732" y="4218"/>
                      <a:pt x="5731" y="4217"/>
                      <a:pt x="5729" y="4215"/>
                    </a:cubicBezTo>
                    <a:cubicBezTo>
                      <a:pt x="5719" y="4205"/>
                      <a:pt x="5708" y="4195"/>
                      <a:pt x="5698" y="4185"/>
                    </a:cubicBezTo>
                    <a:cubicBezTo>
                      <a:pt x="5696" y="4184"/>
                      <a:pt x="5695" y="4183"/>
                      <a:pt x="5694" y="4181"/>
                    </a:cubicBezTo>
                    <a:cubicBezTo>
                      <a:pt x="5657" y="4147"/>
                      <a:pt x="5618" y="4111"/>
                      <a:pt x="5577" y="4073"/>
                    </a:cubicBezTo>
                    <a:cubicBezTo>
                      <a:pt x="5575" y="4071"/>
                      <a:pt x="5573" y="4069"/>
                      <a:pt x="5571" y="4068"/>
                    </a:cubicBezTo>
                    <a:cubicBezTo>
                      <a:pt x="5560" y="4057"/>
                      <a:pt x="5548" y="4046"/>
                      <a:pt x="5536" y="4036"/>
                    </a:cubicBezTo>
                    <a:cubicBezTo>
                      <a:pt x="5533" y="4033"/>
                      <a:pt x="5530" y="4030"/>
                      <a:pt x="5526" y="4027"/>
                    </a:cubicBezTo>
                    <a:cubicBezTo>
                      <a:pt x="5516" y="4017"/>
                      <a:pt x="5506" y="4008"/>
                      <a:pt x="5495" y="3998"/>
                    </a:cubicBezTo>
                    <a:cubicBezTo>
                      <a:pt x="5491" y="3994"/>
                      <a:pt x="5486" y="3990"/>
                      <a:pt x="5481" y="3986"/>
                    </a:cubicBezTo>
                    <a:cubicBezTo>
                      <a:pt x="5472" y="3977"/>
                      <a:pt x="5462" y="3968"/>
                      <a:pt x="5452" y="3960"/>
                    </a:cubicBezTo>
                    <a:cubicBezTo>
                      <a:pt x="5447" y="3955"/>
                      <a:pt x="5442" y="3951"/>
                      <a:pt x="5437" y="3946"/>
                    </a:cubicBezTo>
                    <a:cubicBezTo>
                      <a:pt x="5427" y="3937"/>
                      <a:pt x="5418" y="3929"/>
                      <a:pt x="5408" y="3920"/>
                    </a:cubicBezTo>
                    <a:cubicBezTo>
                      <a:pt x="5403" y="3915"/>
                      <a:pt x="5398" y="3911"/>
                      <a:pt x="5392" y="3906"/>
                    </a:cubicBezTo>
                    <a:cubicBezTo>
                      <a:pt x="5382" y="3897"/>
                      <a:pt x="5371" y="3887"/>
                      <a:pt x="5361" y="3878"/>
                    </a:cubicBezTo>
                    <a:cubicBezTo>
                      <a:pt x="5356" y="3874"/>
                      <a:pt x="5352" y="3870"/>
                      <a:pt x="5347" y="3866"/>
                    </a:cubicBezTo>
                    <a:cubicBezTo>
                      <a:pt x="5339" y="3859"/>
                      <a:pt x="5330" y="3851"/>
                      <a:pt x="5321" y="3843"/>
                    </a:cubicBezTo>
                    <a:cubicBezTo>
                      <a:pt x="5319" y="3841"/>
                      <a:pt x="5316" y="3839"/>
                      <a:pt x="5314" y="3836"/>
                    </a:cubicBezTo>
                    <a:cubicBezTo>
                      <a:pt x="5313" y="3836"/>
                      <a:pt x="5313" y="3836"/>
                      <a:pt x="5312" y="3835"/>
                    </a:cubicBezTo>
                    <a:cubicBezTo>
                      <a:pt x="5306" y="3830"/>
                      <a:pt x="5301" y="3825"/>
                      <a:pt x="5295" y="3820"/>
                    </a:cubicBezTo>
                    <a:cubicBezTo>
                      <a:pt x="5295" y="3820"/>
                      <a:pt x="5295" y="3820"/>
                      <a:pt x="5295" y="3820"/>
                    </a:cubicBezTo>
                    <a:cubicBezTo>
                      <a:pt x="5295" y="3820"/>
                      <a:pt x="5295" y="3820"/>
                      <a:pt x="5295" y="3820"/>
                    </a:cubicBezTo>
                    <a:cubicBezTo>
                      <a:pt x="5281" y="3808"/>
                      <a:pt x="5268" y="3796"/>
                      <a:pt x="5254" y="3784"/>
                    </a:cubicBezTo>
                    <a:cubicBezTo>
                      <a:pt x="5254" y="3784"/>
                      <a:pt x="5254" y="3784"/>
                      <a:pt x="5254" y="3784"/>
                    </a:cubicBezTo>
                    <a:cubicBezTo>
                      <a:pt x="5254" y="3784"/>
                      <a:pt x="5254" y="3784"/>
                      <a:pt x="5254" y="3784"/>
                    </a:cubicBezTo>
                    <a:cubicBezTo>
                      <a:pt x="5173" y="3713"/>
                      <a:pt x="5089" y="3641"/>
                      <a:pt x="5003" y="3568"/>
                    </a:cubicBezTo>
                    <a:cubicBezTo>
                      <a:pt x="5003" y="3568"/>
                      <a:pt x="5003" y="3567"/>
                      <a:pt x="5002" y="3567"/>
                    </a:cubicBezTo>
                    <a:cubicBezTo>
                      <a:pt x="4970" y="3540"/>
                      <a:pt x="4937" y="3512"/>
                      <a:pt x="4905" y="3484"/>
                    </a:cubicBezTo>
                    <a:cubicBezTo>
                      <a:pt x="4905" y="3484"/>
                      <a:pt x="4905" y="3484"/>
                      <a:pt x="4905" y="3484"/>
                    </a:cubicBezTo>
                    <a:cubicBezTo>
                      <a:pt x="4903" y="3483"/>
                      <a:pt x="4901" y="3481"/>
                      <a:pt x="4900" y="3480"/>
                    </a:cubicBezTo>
                    <a:cubicBezTo>
                      <a:pt x="4888" y="3470"/>
                      <a:pt x="4877" y="3461"/>
                      <a:pt x="4866" y="3451"/>
                    </a:cubicBezTo>
                    <a:cubicBezTo>
                      <a:pt x="4865" y="3451"/>
                      <a:pt x="4865" y="3450"/>
                      <a:pt x="4864" y="3450"/>
                    </a:cubicBezTo>
                    <a:cubicBezTo>
                      <a:pt x="4818" y="3411"/>
                      <a:pt x="4772" y="3373"/>
                      <a:pt x="4726" y="3334"/>
                    </a:cubicBezTo>
                    <a:cubicBezTo>
                      <a:pt x="4726" y="3334"/>
                      <a:pt x="4726" y="3334"/>
                      <a:pt x="4725" y="3333"/>
                    </a:cubicBezTo>
                    <a:cubicBezTo>
                      <a:pt x="4724" y="3332"/>
                      <a:pt x="4722" y="3331"/>
                      <a:pt x="4721" y="3330"/>
                    </a:cubicBezTo>
                    <a:cubicBezTo>
                      <a:pt x="4721" y="3330"/>
                      <a:pt x="4721" y="3330"/>
                      <a:pt x="4721" y="3330"/>
                    </a:cubicBezTo>
                    <a:cubicBezTo>
                      <a:pt x="4717" y="3326"/>
                      <a:pt x="4712" y="3323"/>
                      <a:pt x="4708" y="3319"/>
                    </a:cubicBezTo>
                    <a:cubicBezTo>
                      <a:pt x="4708" y="3319"/>
                      <a:pt x="4708" y="3319"/>
                      <a:pt x="4708" y="3319"/>
                    </a:cubicBezTo>
                    <a:cubicBezTo>
                      <a:pt x="4704" y="3316"/>
                      <a:pt x="4701" y="3313"/>
                      <a:pt x="4697" y="3310"/>
                    </a:cubicBezTo>
                    <a:cubicBezTo>
                      <a:pt x="4697" y="3309"/>
                      <a:pt x="4696" y="3309"/>
                      <a:pt x="4696" y="3309"/>
                    </a:cubicBezTo>
                    <a:cubicBezTo>
                      <a:pt x="4696" y="3309"/>
                      <a:pt x="4696" y="3309"/>
                      <a:pt x="4696" y="3309"/>
                    </a:cubicBezTo>
                    <a:cubicBezTo>
                      <a:pt x="4660" y="3279"/>
                      <a:pt x="4623" y="3249"/>
                      <a:pt x="4588" y="3219"/>
                    </a:cubicBezTo>
                    <a:cubicBezTo>
                      <a:pt x="4587" y="3219"/>
                      <a:pt x="4587" y="3219"/>
                      <a:pt x="4587" y="3219"/>
                    </a:cubicBezTo>
                    <a:cubicBezTo>
                      <a:pt x="4587" y="3219"/>
                      <a:pt x="4587" y="3219"/>
                      <a:pt x="4587" y="3219"/>
                    </a:cubicBezTo>
                    <a:cubicBezTo>
                      <a:pt x="4575" y="3209"/>
                      <a:pt x="4563" y="3199"/>
                      <a:pt x="4551" y="3189"/>
                    </a:cubicBezTo>
                    <a:cubicBezTo>
                      <a:pt x="4551" y="3189"/>
                      <a:pt x="4551" y="3189"/>
                      <a:pt x="4551" y="3189"/>
                    </a:cubicBezTo>
                    <a:cubicBezTo>
                      <a:pt x="4551" y="3189"/>
                      <a:pt x="4551" y="3189"/>
                      <a:pt x="4551" y="3188"/>
                    </a:cubicBezTo>
                    <a:cubicBezTo>
                      <a:pt x="4516" y="3160"/>
                      <a:pt x="4482" y="3132"/>
                      <a:pt x="4448" y="3104"/>
                    </a:cubicBezTo>
                    <a:cubicBezTo>
                      <a:pt x="4447" y="3103"/>
                      <a:pt x="4445" y="3102"/>
                      <a:pt x="4443" y="3101"/>
                    </a:cubicBezTo>
                    <a:cubicBezTo>
                      <a:pt x="4410" y="3073"/>
                      <a:pt x="4377" y="3046"/>
                      <a:pt x="4344" y="3020"/>
                    </a:cubicBezTo>
                    <a:cubicBezTo>
                      <a:pt x="4344" y="3020"/>
                      <a:pt x="4343" y="3019"/>
                      <a:pt x="4343" y="3019"/>
                    </a:cubicBezTo>
                    <a:cubicBezTo>
                      <a:pt x="4343" y="3019"/>
                      <a:pt x="4343" y="3019"/>
                      <a:pt x="4343" y="3019"/>
                    </a:cubicBezTo>
                    <a:cubicBezTo>
                      <a:pt x="4329" y="3008"/>
                      <a:pt x="4316" y="2997"/>
                      <a:pt x="4303" y="2986"/>
                    </a:cubicBezTo>
                    <a:cubicBezTo>
                      <a:pt x="4303" y="2986"/>
                      <a:pt x="4303" y="2986"/>
                      <a:pt x="4303" y="2986"/>
                    </a:cubicBezTo>
                    <a:cubicBezTo>
                      <a:pt x="4303" y="2986"/>
                      <a:pt x="4303" y="2986"/>
                      <a:pt x="4303" y="2986"/>
                    </a:cubicBezTo>
                    <a:cubicBezTo>
                      <a:pt x="4278" y="2966"/>
                      <a:pt x="4253" y="2946"/>
                      <a:pt x="4228" y="2927"/>
                    </a:cubicBezTo>
                    <a:cubicBezTo>
                      <a:pt x="4228" y="2927"/>
                      <a:pt x="4228" y="2927"/>
                      <a:pt x="4228" y="2927"/>
                    </a:cubicBezTo>
                    <a:cubicBezTo>
                      <a:pt x="4224" y="2923"/>
                      <a:pt x="4219" y="2919"/>
                      <a:pt x="4215" y="2916"/>
                    </a:cubicBezTo>
                    <a:cubicBezTo>
                      <a:pt x="4214" y="2915"/>
                      <a:pt x="4213" y="2914"/>
                      <a:pt x="4213" y="2914"/>
                    </a:cubicBezTo>
                    <a:cubicBezTo>
                      <a:pt x="4176" y="2884"/>
                      <a:pt x="4140" y="2856"/>
                      <a:pt x="4105" y="2828"/>
                    </a:cubicBezTo>
                    <a:cubicBezTo>
                      <a:pt x="4104" y="2828"/>
                      <a:pt x="4104" y="2827"/>
                      <a:pt x="4103" y="2827"/>
                    </a:cubicBezTo>
                    <a:cubicBezTo>
                      <a:pt x="4088" y="2815"/>
                      <a:pt x="4073" y="2803"/>
                      <a:pt x="4058" y="2791"/>
                    </a:cubicBezTo>
                    <a:cubicBezTo>
                      <a:pt x="4058" y="2791"/>
                      <a:pt x="4057" y="2791"/>
                      <a:pt x="4057" y="2790"/>
                    </a:cubicBezTo>
                    <a:cubicBezTo>
                      <a:pt x="3844" y="2623"/>
                      <a:pt x="3674" y="2497"/>
                      <a:pt x="3594" y="2449"/>
                    </a:cubicBezTo>
                    <a:cubicBezTo>
                      <a:pt x="3609" y="2416"/>
                      <a:pt x="3624" y="2383"/>
                      <a:pt x="3638" y="2351"/>
                    </a:cubicBezTo>
                    <a:cubicBezTo>
                      <a:pt x="3654" y="2314"/>
                      <a:pt x="3670" y="2277"/>
                      <a:pt x="3685" y="2242"/>
                    </a:cubicBezTo>
                    <a:cubicBezTo>
                      <a:pt x="3685" y="2242"/>
                      <a:pt x="3685" y="2242"/>
                      <a:pt x="3685" y="2242"/>
                    </a:cubicBezTo>
                    <a:cubicBezTo>
                      <a:pt x="3685" y="2242"/>
                      <a:pt x="3685" y="2242"/>
                      <a:pt x="3685" y="2242"/>
                    </a:cubicBezTo>
                    <a:cubicBezTo>
                      <a:pt x="3697" y="2213"/>
                      <a:pt x="3709" y="2185"/>
                      <a:pt x="3720" y="2158"/>
                    </a:cubicBezTo>
                    <a:cubicBezTo>
                      <a:pt x="3721" y="2156"/>
                      <a:pt x="3722" y="2155"/>
                      <a:pt x="3722" y="2153"/>
                    </a:cubicBezTo>
                    <a:cubicBezTo>
                      <a:pt x="3757" y="2070"/>
                      <a:pt x="3788" y="1991"/>
                      <a:pt x="3816" y="1915"/>
                    </a:cubicBezTo>
                    <a:cubicBezTo>
                      <a:pt x="3816" y="1915"/>
                      <a:pt x="3816" y="1915"/>
                      <a:pt x="3816" y="1915"/>
                    </a:cubicBezTo>
                    <a:cubicBezTo>
                      <a:pt x="3816" y="1915"/>
                      <a:pt x="3816" y="1915"/>
                      <a:pt x="3816" y="1915"/>
                    </a:cubicBezTo>
                    <a:cubicBezTo>
                      <a:pt x="3824" y="1894"/>
                      <a:pt x="3832" y="1874"/>
                      <a:pt x="3839" y="1854"/>
                    </a:cubicBezTo>
                    <a:cubicBezTo>
                      <a:pt x="3847" y="1834"/>
                      <a:pt x="3854" y="1814"/>
                      <a:pt x="3861" y="1794"/>
                    </a:cubicBezTo>
                    <a:cubicBezTo>
                      <a:pt x="3865" y="1781"/>
                      <a:pt x="3870" y="1769"/>
                      <a:pt x="3874" y="1756"/>
                    </a:cubicBezTo>
                    <a:cubicBezTo>
                      <a:pt x="3880" y="1740"/>
                      <a:pt x="3886" y="1723"/>
                      <a:pt x="3892" y="1706"/>
                    </a:cubicBezTo>
                    <a:cubicBezTo>
                      <a:pt x="3896" y="1694"/>
                      <a:pt x="3900" y="1682"/>
                      <a:pt x="3904" y="1670"/>
                    </a:cubicBezTo>
                    <a:cubicBezTo>
                      <a:pt x="3912" y="1646"/>
                      <a:pt x="3920" y="1623"/>
                      <a:pt x="3928" y="1600"/>
                    </a:cubicBezTo>
                    <a:cubicBezTo>
                      <a:pt x="3929" y="1596"/>
                      <a:pt x="3930" y="1593"/>
                      <a:pt x="3931" y="1589"/>
                    </a:cubicBezTo>
                    <a:cubicBezTo>
                      <a:pt x="3237" y="1084"/>
                      <a:pt x="3237" y="1084"/>
                      <a:pt x="3237" y="1084"/>
                    </a:cubicBezTo>
                    <a:cubicBezTo>
                      <a:pt x="3215" y="1068"/>
                      <a:pt x="3215" y="1068"/>
                      <a:pt x="3215" y="1068"/>
                    </a:cubicBezTo>
                    <a:cubicBezTo>
                      <a:pt x="3200" y="1057"/>
                      <a:pt x="3200" y="1057"/>
                      <a:pt x="3200" y="1057"/>
                    </a:cubicBezTo>
                    <a:cubicBezTo>
                      <a:pt x="3028" y="932"/>
                      <a:pt x="3028" y="932"/>
                      <a:pt x="3028" y="932"/>
                    </a:cubicBezTo>
                    <a:cubicBezTo>
                      <a:pt x="3006" y="916"/>
                      <a:pt x="3006" y="916"/>
                      <a:pt x="3006" y="916"/>
                    </a:cubicBezTo>
                    <a:cubicBezTo>
                      <a:pt x="2998" y="910"/>
                      <a:pt x="2998" y="910"/>
                      <a:pt x="2998" y="910"/>
                    </a:cubicBezTo>
                    <a:cubicBezTo>
                      <a:pt x="2977" y="894"/>
                      <a:pt x="2977" y="894"/>
                      <a:pt x="2977" y="894"/>
                    </a:cubicBezTo>
                    <a:cubicBezTo>
                      <a:pt x="2960" y="882"/>
                      <a:pt x="2960" y="882"/>
                      <a:pt x="2960" y="882"/>
                    </a:cubicBezTo>
                    <a:cubicBezTo>
                      <a:pt x="2960" y="882"/>
                      <a:pt x="2960" y="882"/>
                      <a:pt x="2960" y="882"/>
                    </a:cubicBezTo>
                    <a:cubicBezTo>
                      <a:pt x="2434" y="500"/>
                      <a:pt x="2434" y="500"/>
                      <a:pt x="2434" y="500"/>
                    </a:cubicBezTo>
                    <a:cubicBezTo>
                      <a:pt x="2434" y="500"/>
                      <a:pt x="2434" y="500"/>
                      <a:pt x="2434" y="500"/>
                    </a:cubicBezTo>
                    <a:cubicBezTo>
                      <a:pt x="2372" y="454"/>
                      <a:pt x="2372" y="454"/>
                      <a:pt x="2372" y="454"/>
                    </a:cubicBezTo>
                    <a:cubicBezTo>
                      <a:pt x="2266" y="378"/>
                      <a:pt x="2266" y="378"/>
                      <a:pt x="2266" y="378"/>
                    </a:cubicBezTo>
                    <a:cubicBezTo>
                      <a:pt x="2266" y="378"/>
                      <a:pt x="2266" y="378"/>
                      <a:pt x="2266" y="378"/>
                    </a:cubicBezTo>
                    <a:cubicBezTo>
                      <a:pt x="2265" y="377"/>
                      <a:pt x="2265" y="377"/>
                      <a:pt x="2265" y="377"/>
                    </a:cubicBezTo>
                    <a:cubicBezTo>
                      <a:pt x="2257" y="371"/>
                      <a:pt x="2257" y="371"/>
                      <a:pt x="2257" y="371"/>
                    </a:cubicBezTo>
                    <a:cubicBezTo>
                      <a:pt x="2249" y="365"/>
                      <a:pt x="2249" y="365"/>
                      <a:pt x="2249" y="365"/>
                    </a:cubicBezTo>
                    <a:cubicBezTo>
                      <a:pt x="2248" y="364"/>
                      <a:pt x="2248" y="364"/>
                      <a:pt x="2248" y="364"/>
                    </a:cubicBezTo>
                    <a:cubicBezTo>
                      <a:pt x="2095" y="253"/>
                      <a:pt x="2095" y="253"/>
                      <a:pt x="2095" y="253"/>
                    </a:cubicBezTo>
                    <a:cubicBezTo>
                      <a:pt x="2095" y="253"/>
                      <a:pt x="2095" y="253"/>
                      <a:pt x="2095" y="253"/>
                    </a:cubicBezTo>
                    <a:cubicBezTo>
                      <a:pt x="2084" y="245"/>
                      <a:pt x="2084" y="245"/>
                      <a:pt x="2084" y="245"/>
                    </a:cubicBezTo>
                    <a:cubicBezTo>
                      <a:pt x="1747" y="0"/>
                      <a:pt x="1747" y="0"/>
                      <a:pt x="1747" y="0"/>
                    </a:cubicBezTo>
                    <a:cubicBezTo>
                      <a:pt x="1732" y="20"/>
                      <a:pt x="1717" y="39"/>
                      <a:pt x="1701" y="57"/>
                    </a:cubicBezTo>
                    <a:cubicBezTo>
                      <a:pt x="1697" y="61"/>
                      <a:pt x="1693" y="66"/>
                      <a:pt x="1690" y="70"/>
                    </a:cubicBezTo>
                    <a:cubicBezTo>
                      <a:pt x="1674" y="87"/>
                      <a:pt x="1658" y="104"/>
                      <a:pt x="1642" y="120"/>
                    </a:cubicBezTo>
                    <a:cubicBezTo>
                      <a:pt x="1638" y="124"/>
                      <a:pt x="1634" y="128"/>
                      <a:pt x="1629" y="132"/>
                    </a:cubicBezTo>
                    <a:cubicBezTo>
                      <a:pt x="1613" y="147"/>
                      <a:pt x="1596" y="163"/>
                      <a:pt x="1579" y="177"/>
                    </a:cubicBezTo>
                    <a:cubicBezTo>
                      <a:pt x="1578" y="178"/>
                      <a:pt x="1577" y="179"/>
                      <a:pt x="1576" y="180"/>
                    </a:cubicBezTo>
                    <a:cubicBezTo>
                      <a:pt x="1572" y="183"/>
                      <a:pt x="1567" y="187"/>
                      <a:pt x="1562" y="191"/>
                    </a:cubicBezTo>
                    <a:cubicBezTo>
                      <a:pt x="1453" y="281"/>
                      <a:pt x="1329" y="355"/>
                      <a:pt x="1200" y="426"/>
                    </a:cubicBezTo>
                    <a:cubicBezTo>
                      <a:pt x="1198" y="426"/>
                      <a:pt x="1197" y="427"/>
                      <a:pt x="1196" y="428"/>
                    </a:cubicBezTo>
                    <a:cubicBezTo>
                      <a:pt x="1172" y="441"/>
                      <a:pt x="1147" y="454"/>
                      <a:pt x="1123" y="467"/>
                    </a:cubicBezTo>
                    <a:cubicBezTo>
                      <a:pt x="1044" y="510"/>
                      <a:pt x="965" y="552"/>
                      <a:pt x="886" y="598"/>
                    </a:cubicBezTo>
                    <a:cubicBezTo>
                      <a:pt x="886" y="598"/>
                      <a:pt x="886" y="598"/>
                      <a:pt x="886" y="598"/>
                    </a:cubicBezTo>
                    <a:cubicBezTo>
                      <a:pt x="886" y="598"/>
                      <a:pt x="886" y="599"/>
                      <a:pt x="885" y="599"/>
                    </a:cubicBezTo>
                    <a:cubicBezTo>
                      <a:pt x="877" y="604"/>
                      <a:pt x="868" y="609"/>
                      <a:pt x="859" y="614"/>
                    </a:cubicBezTo>
                    <a:cubicBezTo>
                      <a:pt x="859" y="614"/>
                      <a:pt x="859" y="614"/>
                      <a:pt x="859" y="614"/>
                    </a:cubicBezTo>
                    <a:cubicBezTo>
                      <a:pt x="859" y="614"/>
                      <a:pt x="859" y="614"/>
                      <a:pt x="859" y="614"/>
                    </a:cubicBezTo>
                    <a:cubicBezTo>
                      <a:pt x="820" y="637"/>
                      <a:pt x="782" y="661"/>
                      <a:pt x="745" y="686"/>
                    </a:cubicBezTo>
                    <a:cubicBezTo>
                      <a:pt x="742" y="688"/>
                      <a:pt x="740" y="689"/>
                      <a:pt x="738" y="691"/>
                    </a:cubicBezTo>
                    <a:cubicBezTo>
                      <a:pt x="738" y="691"/>
                      <a:pt x="738" y="691"/>
                      <a:pt x="737" y="691"/>
                    </a:cubicBezTo>
                    <a:cubicBezTo>
                      <a:pt x="733" y="694"/>
                      <a:pt x="729" y="697"/>
                      <a:pt x="725" y="699"/>
                    </a:cubicBezTo>
                    <a:cubicBezTo>
                      <a:pt x="725" y="700"/>
                      <a:pt x="725" y="700"/>
                      <a:pt x="725" y="700"/>
                    </a:cubicBezTo>
                    <a:cubicBezTo>
                      <a:pt x="725" y="700"/>
                      <a:pt x="725" y="700"/>
                      <a:pt x="725" y="700"/>
                    </a:cubicBezTo>
                    <a:cubicBezTo>
                      <a:pt x="719" y="703"/>
                      <a:pt x="714" y="707"/>
                      <a:pt x="709" y="711"/>
                    </a:cubicBezTo>
                    <a:cubicBezTo>
                      <a:pt x="708" y="711"/>
                      <a:pt x="708" y="711"/>
                      <a:pt x="708" y="711"/>
                    </a:cubicBezTo>
                    <a:cubicBezTo>
                      <a:pt x="688" y="725"/>
                      <a:pt x="668" y="739"/>
                      <a:pt x="649" y="754"/>
                    </a:cubicBezTo>
                    <a:cubicBezTo>
                      <a:pt x="648" y="754"/>
                      <a:pt x="648" y="754"/>
                      <a:pt x="648" y="754"/>
                    </a:cubicBezTo>
                    <a:cubicBezTo>
                      <a:pt x="648" y="754"/>
                      <a:pt x="648" y="754"/>
                      <a:pt x="648" y="754"/>
                    </a:cubicBezTo>
                    <a:cubicBezTo>
                      <a:pt x="617" y="778"/>
                      <a:pt x="585" y="803"/>
                      <a:pt x="555" y="830"/>
                    </a:cubicBezTo>
                    <a:cubicBezTo>
                      <a:pt x="555" y="830"/>
                      <a:pt x="555" y="830"/>
                      <a:pt x="555" y="830"/>
                    </a:cubicBezTo>
                    <a:cubicBezTo>
                      <a:pt x="555" y="830"/>
                      <a:pt x="555" y="830"/>
                      <a:pt x="555" y="830"/>
                    </a:cubicBezTo>
                    <a:cubicBezTo>
                      <a:pt x="478" y="897"/>
                      <a:pt x="406" y="973"/>
                      <a:pt x="340" y="1061"/>
                    </a:cubicBezTo>
                    <a:cubicBezTo>
                      <a:pt x="340" y="1061"/>
                      <a:pt x="340" y="1061"/>
                      <a:pt x="340" y="1061"/>
                    </a:cubicBezTo>
                    <a:cubicBezTo>
                      <a:pt x="340" y="1061"/>
                      <a:pt x="340" y="1061"/>
                      <a:pt x="340" y="1061"/>
                    </a:cubicBezTo>
                    <a:cubicBezTo>
                      <a:pt x="323" y="1085"/>
                      <a:pt x="306" y="1109"/>
                      <a:pt x="289" y="1135"/>
                    </a:cubicBezTo>
                    <a:cubicBezTo>
                      <a:pt x="289" y="1136"/>
                      <a:pt x="288" y="1136"/>
                      <a:pt x="288" y="1137"/>
                    </a:cubicBezTo>
                    <a:cubicBezTo>
                      <a:pt x="279" y="1151"/>
                      <a:pt x="270" y="1165"/>
                      <a:pt x="262" y="1179"/>
                    </a:cubicBezTo>
                    <a:cubicBezTo>
                      <a:pt x="261" y="1180"/>
                      <a:pt x="261" y="1181"/>
                      <a:pt x="260" y="1181"/>
                    </a:cubicBezTo>
                    <a:cubicBezTo>
                      <a:pt x="252" y="1196"/>
                      <a:pt x="243" y="1211"/>
                      <a:pt x="235" y="1226"/>
                    </a:cubicBezTo>
                    <a:cubicBezTo>
                      <a:pt x="235" y="1226"/>
                      <a:pt x="234" y="1227"/>
                      <a:pt x="234" y="1227"/>
                    </a:cubicBezTo>
                    <a:cubicBezTo>
                      <a:pt x="226" y="1243"/>
                      <a:pt x="217" y="1258"/>
                      <a:pt x="209" y="1275"/>
                    </a:cubicBezTo>
                    <a:cubicBezTo>
                      <a:pt x="209" y="1275"/>
                      <a:pt x="209" y="1275"/>
                      <a:pt x="209" y="1275"/>
                    </a:cubicBezTo>
                    <a:cubicBezTo>
                      <a:pt x="209" y="1275"/>
                      <a:pt x="209" y="1275"/>
                      <a:pt x="209" y="1275"/>
                    </a:cubicBezTo>
                    <a:cubicBezTo>
                      <a:pt x="204" y="1285"/>
                      <a:pt x="199" y="1296"/>
                      <a:pt x="193" y="1307"/>
                    </a:cubicBezTo>
                    <a:cubicBezTo>
                      <a:pt x="193" y="1307"/>
                      <a:pt x="193" y="1307"/>
                      <a:pt x="193" y="1307"/>
                    </a:cubicBezTo>
                    <a:cubicBezTo>
                      <a:pt x="193" y="1307"/>
                      <a:pt x="193" y="1307"/>
                      <a:pt x="193" y="1307"/>
                    </a:cubicBezTo>
                    <a:cubicBezTo>
                      <a:pt x="178" y="1340"/>
                      <a:pt x="163" y="1374"/>
                      <a:pt x="149" y="1410"/>
                    </a:cubicBezTo>
                    <a:cubicBezTo>
                      <a:pt x="148" y="1413"/>
                      <a:pt x="147" y="1415"/>
                      <a:pt x="146" y="1418"/>
                    </a:cubicBezTo>
                    <a:cubicBezTo>
                      <a:pt x="146" y="1418"/>
                      <a:pt x="146" y="1418"/>
                      <a:pt x="146" y="1418"/>
                    </a:cubicBezTo>
                    <a:cubicBezTo>
                      <a:pt x="142" y="1429"/>
                      <a:pt x="138" y="1440"/>
                      <a:pt x="134" y="1451"/>
                    </a:cubicBezTo>
                    <a:cubicBezTo>
                      <a:pt x="134" y="1451"/>
                      <a:pt x="133" y="1451"/>
                      <a:pt x="133" y="1451"/>
                    </a:cubicBezTo>
                    <a:cubicBezTo>
                      <a:pt x="129" y="1464"/>
                      <a:pt x="124" y="1477"/>
                      <a:pt x="120" y="1491"/>
                    </a:cubicBezTo>
                    <a:cubicBezTo>
                      <a:pt x="119" y="1491"/>
                      <a:pt x="119" y="1491"/>
                      <a:pt x="119" y="1491"/>
                    </a:cubicBezTo>
                    <a:cubicBezTo>
                      <a:pt x="110" y="1518"/>
                      <a:pt x="102" y="1546"/>
                      <a:pt x="94" y="1574"/>
                    </a:cubicBezTo>
                    <a:cubicBezTo>
                      <a:pt x="93" y="1578"/>
                      <a:pt x="91" y="1582"/>
                      <a:pt x="90" y="1585"/>
                    </a:cubicBezTo>
                    <a:cubicBezTo>
                      <a:pt x="87" y="1598"/>
                      <a:pt x="84" y="1610"/>
                      <a:pt x="80" y="1622"/>
                    </a:cubicBezTo>
                    <a:cubicBezTo>
                      <a:pt x="80" y="1625"/>
                      <a:pt x="79" y="1628"/>
                      <a:pt x="78" y="1631"/>
                    </a:cubicBezTo>
                    <a:cubicBezTo>
                      <a:pt x="74" y="1645"/>
                      <a:pt x="71" y="1660"/>
                      <a:pt x="67" y="1675"/>
                    </a:cubicBezTo>
                    <a:cubicBezTo>
                      <a:pt x="67" y="1675"/>
                      <a:pt x="67" y="1675"/>
                      <a:pt x="67" y="1675"/>
                    </a:cubicBezTo>
                    <a:cubicBezTo>
                      <a:pt x="67" y="1675"/>
                      <a:pt x="67" y="1675"/>
                      <a:pt x="67" y="1675"/>
                    </a:cubicBezTo>
                    <a:cubicBezTo>
                      <a:pt x="66" y="1682"/>
                      <a:pt x="64" y="1689"/>
                      <a:pt x="63" y="1696"/>
                    </a:cubicBezTo>
                    <a:cubicBezTo>
                      <a:pt x="62" y="1699"/>
                      <a:pt x="61" y="1703"/>
                      <a:pt x="60" y="1707"/>
                    </a:cubicBezTo>
                    <a:cubicBezTo>
                      <a:pt x="58" y="1714"/>
                      <a:pt x="57" y="1721"/>
                      <a:pt x="55" y="1728"/>
                    </a:cubicBezTo>
                    <a:cubicBezTo>
                      <a:pt x="55" y="1728"/>
                      <a:pt x="55" y="1728"/>
                      <a:pt x="55" y="1728"/>
                    </a:cubicBezTo>
                    <a:cubicBezTo>
                      <a:pt x="55" y="1728"/>
                      <a:pt x="55" y="1728"/>
                      <a:pt x="55" y="1728"/>
                    </a:cubicBezTo>
                    <a:cubicBezTo>
                      <a:pt x="52" y="1745"/>
                      <a:pt x="48" y="1764"/>
                      <a:pt x="45" y="1782"/>
                    </a:cubicBezTo>
                    <a:cubicBezTo>
                      <a:pt x="45" y="1782"/>
                      <a:pt x="45" y="1782"/>
                      <a:pt x="44" y="1783"/>
                    </a:cubicBezTo>
                    <a:cubicBezTo>
                      <a:pt x="39" y="1810"/>
                      <a:pt x="35" y="1838"/>
                      <a:pt x="30" y="1866"/>
                    </a:cubicBezTo>
                    <a:cubicBezTo>
                      <a:pt x="30" y="1867"/>
                      <a:pt x="30" y="1867"/>
                      <a:pt x="30" y="1868"/>
                    </a:cubicBezTo>
                    <a:cubicBezTo>
                      <a:pt x="28" y="1880"/>
                      <a:pt x="26" y="1893"/>
                      <a:pt x="25" y="1905"/>
                    </a:cubicBezTo>
                    <a:cubicBezTo>
                      <a:pt x="24" y="1910"/>
                      <a:pt x="23" y="1915"/>
                      <a:pt x="23" y="1920"/>
                    </a:cubicBezTo>
                    <a:cubicBezTo>
                      <a:pt x="22" y="1920"/>
                      <a:pt x="22" y="1920"/>
                      <a:pt x="22" y="1920"/>
                    </a:cubicBezTo>
                    <a:cubicBezTo>
                      <a:pt x="21" y="1929"/>
                      <a:pt x="20" y="1938"/>
                      <a:pt x="19" y="1948"/>
                    </a:cubicBezTo>
                    <a:cubicBezTo>
                      <a:pt x="18" y="1953"/>
                      <a:pt x="18" y="1959"/>
                      <a:pt x="17" y="1965"/>
                    </a:cubicBezTo>
                    <a:cubicBezTo>
                      <a:pt x="14" y="1988"/>
                      <a:pt x="12" y="2012"/>
                      <a:pt x="9" y="2036"/>
                    </a:cubicBezTo>
                    <a:cubicBezTo>
                      <a:pt x="9" y="2042"/>
                      <a:pt x="8" y="2048"/>
                      <a:pt x="8" y="2054"/>
                    </a:cubicBezTo>
                    <a:cubicBezTo>
                      <a:pt x="7" y="2063"/>
                      <a:pt x="6" y="2073"/>
                      <a:pt x="5" y="2082"/>
                    </a:cubicBezTo>
                    <a:cubicBezTo>
                      <a:pt x="5" y="2082"/>
                      <a:pt x="5" y="2082"/>
                      <a:pt x="5" y="2082"/>
                    </a:cubicBezTo>
                    <a:cubicBezTo>
                      <a:pt x="5" y="2083"/>
                      <a:pt x="5" y="2084"/>
                      <a:pt x="5" y="2084"/>
                    </a:cubicBezTo>
                    <a:cubicBezTo>
                      <a:pt x="5" y="2088"/>
                      <a:pt x="5" y="2091"/>
                      <a:pt x="4" y="2094"/>
                    </a:cubicBezTo>
                    <a:cubicBezTo>
                      <a:pt x="4" y="2096"/>
                      <a:pt x="4" y="2098"/>
                      <a:pt x="4" y="2099"/>
                    </a:cubicBezTo>
                    <a:cubicBezTo>
                      <a:pt x="4" y="2100"/>
                      <a:pt x="4" y="2100"/>
                      <a:pt x="4" y="2100"/>
                    </a:cubicBezTo>
                    <a:cubicBezTo>
                      <a:pt x="4" y="2105"/>
                      <a:pt x="3" y="2110"/>
                      <a:pt x="3" y="2114"/>
                    </a:cubicBezTo>
                    <a:cubicBezTo>
                      <a:pt x="3" y="2115"/>
                      <a:pt x="3" y="2116"/>
                      <a:pt x="3" y="2116"/>
                    </a:cubicBezTo>
                    <a:cubicBezTo>
                      <a:pt x="3" y="2116"/>
                      <a:pt x="3" y="2116"/>
                      <a:pt x="3" y="2116"/>
                    </a:cubicBezTo>
                    <a:cubicBezTo>
                      <a:pt x="2" y="2127"/>
                      <a:pt x="1" y="2138"/>
                      <a:pt x="0" y="2149"/>
                    </a:cubicBezTo>
                    <a:cubicBezTo>
                      <a:pt x="4" y="2212"/>
                      <a:pt x="4" y="2212"/>
                      <a:pt x="4" y="2212"/>
                    </a:cubicBezTo>
                    <a:cubicBezTo>
                      <a:pt x="5" y="2242"/>
                      <a:pt x="5" y="2242"/>
                      <a:pt x="5" y="2242"/>
                    </a:cubicBezTo>
                    <a:cubicBezTo>
                      <a:pt x="5" y="2242"/>
                      <a:pt x="5" y="2242"/>
                      <a:pt x="5" y="2242"/>
                    </a:cubicBezTo>
                    <a:cubicBezTo>
                      <a:pt x="7" y="2273"/>
                      <a:pt x="7" y="2273"/>
                      <a:pt x="7" y="2273"/>
                    </a:cubicBezTo>
                    <a:cubicBezTo>
                      <a:pt x="7" y="2273"/>
                      <a:pt x="7" y="2273"/>
                      <a:pt x="7" y="2273"/>
                    </a:cubicBezTo>
                    <a:cubicBezTo>
                      <a:pt x="31" y="2704"/>
                      <a:pt x="31" y="2704"/>
                      <a:pt x="31" y="2704"/>
                    </a:cubicBezTo>
                    <a:cubicBezTo>
                      <a:pt x="31" y="2704"/>
                      <a:pt x="31" y="2704"/>
                      <a:pt x="31" y="2704"/>
                    </a:cubicBezTo>
                    <a:cubicBezTo>
                      <a:pt x="40" y="2880"/>
                      <a:pt x="40" y="2880"/>
                      <a:pt x="40" y="2880"/>
                    </a:cubicBezTo>
                    <a:cubicBezTo>
                      <a:pt x="41" y="2880"/>
                      <a:pt x="41" y="2880"/>
                      <a:pt x="41" y="2880"/>
                    </a:cubicBezTo>
                    <a:cubicBezTo>
                      <a:pt x="41" y="2880"/>
                      <a:pt x="41" y="2880"/>
                      <a:pt x="41" y="2880"/>
                    </a:cubicBezTo>
                    <a:cubicBezTo>
                      <a:pt x="45" y="2891"/>
                      <a:pt x="49" y="2902"/>
                      <a:pt x="52" y="2912"/>
                    </a:cubicBezTo>
                    <a:cubicBezTo>
                      <a:pt x="52" y="2912"/>
                      <a:pt x="52" y="2912"/>
                      <a:pt x="52" y="2912"/>
                    </a:cubicBezTo>
                    <a:cubicBezTo>
                      <a:pt x="52" y="2912"/>
                      <a:pt x="52" y="2912"/>
                      <a:pt x="52" y="2912"/>
                    </a:cubicBezTo>
                    <a:cubicBezTo>
                      <a:pt x="81" y="2989"/>
                      <a:pt x="112" y="3064"/>
                      <a:pt x="146" y="3137"/>
                    </a:cubicBezTo>
                    <a:cubicBezTo>
                      <a:pt x="147" y="3138"/>
                      <a:pt x="147" y="3140"/>
                      <a:pt x="148" y="3141"/>
                    </a:cubicBezTo>
                    <a:cubicBezTo>
                      <a:pt x="152" y="3149"/>
                      <a:pt x="156" y="3158"/>
                      <a:pt x="160" y="3166"/>
                    </a:cubicBezTo>
                    <a:cubicBezTo>
                      <a:pt x="160" y="3166"/>
                      <a:pt x="160" y="3166"/>
                      <a:pt x="160" y="3166"/>
                    </a:cubicBezTo>
                    <a:cubicBezTo>
                      <a:pt x="162" y="3170"/>
                      <a:pt x="164" y="3174"/>
                      <a:pt x="166" y="3178"/>
                    </a:cubicBezTo>
                    <a:cubicBezTo>
                      <a:pt x="169" y="3185"/>
                      <a:pt x="173" y="3192"/>
                      <a:pt x="176" y="3199"/>
                    </a:cubicBezTo>
                    <a:cubicBezTo>
                      <a:pt x="176" y="3199"/>
                      <a:pt x="176" y="3199"/>
                      <a:pt x="176" y="3199"/>
                    </a:cubicBezTo>
                    <a:cubicBezTo>
                      <a:pt x="176" y="3200"/>
                      <a:pt x="177" y="3200"/>
                      <a:pt x="177" y="3201"/>
                    </a:cubicBezTo>
                    <a:cubicBezTo>
                      <a:pt x="180" y="3207"/>
                      <a:pt x="183" y="3212"/>
                      <a:pt x="185" y="3217"/>
                    </a:cubicBezTo>
                    <a:cubicBezTo>
                      <a:pt x="186" y="3218"/>
                      <a:pt x="186" y="3219"/>
                      <a:pt x="187" y="3221"/>
                    </a:cubicBezTo>
                    <a:cubicBezTo>
                      <a:pt x="188" y="3223"/>
                      <a:pt x="189" y="3225"/>
                      <a:pt x="190" y="3228"/>
                    </a:cubicBezTo>
                    <a:cubicBezTo>
                      <a:pt x="190" y="3228"/>
                      <a:pt x="190" y="3228"/>
                      <a:pt x="190" y="3228"/>
                    </a:cubicBezTo>
                    <a:cubicBezTo>
                      <a:pt x="191" y="3230"/>
                      <a:pt x="193" y="3232"/>
                      <a:pt x="194" y="3234"/>
                    </a:cubicBezTo>
                    <a:cubicBezTo>
                      <a:pt x="194" y="3234"/>
                      <a:pt x="194" y="3235"/>
                      <a:pt x="194" y="3235"/>
                    </a:cubicBezTo>
                    <a:cubicBezTo>
                      <a:pt x="194" y="3235"/>
                      <a:pt x="194" y="3235"/>
                      <a:pt x="194" y="3235"/>
                    </a:cubicBezTo>
                    <a:cubicBezTo>
                      <a:pt x="196" y="3238"/>
                      <a:pt x="198" y="3242"/>
                      <a:pt x="200" y="3245"/>
                    </a:cubicBezTo>
                    <a:cubicBezTo>
                      <a:pt x="201" y="3248"/>
                      <a:pt x="203" y="3251"/>
                      <a:pt x="204" y="3254"/>
                    </a:cubicBezTo>
                    <a:cubicBezTo>
                      <a:pt x="206" y="3257"/>
                      <a:pt x="207" y="3260"/>
                      <a:pt x="209" y="3262"/>
                    </a:cubicBezTo>
                    <a:cubicBezTo>
                      <a:pt x="225" y="3293"/>
                      <a:pt x="242" y="3324"/>
                      <a:pt x="259" y="3354"/>
                    </a:cubicBezTo>
                    <a:cubicBezTo>
                      <a:pt x="259" y="3354"/>
                      <a:pt x="259" y="3354"/>
                      <a:pt x="259" y="3354"/>
                    </a:cubicBezTo>
                    <a:cubicBezTo>
                      <a:pt x="259" y="3354"/>
                      <a:pt x="259" y="3354"/>
                      <a:pt x="259" y="3354"/>
                    </a:cubicBezTo>
                    <a:cubicBezTo>
                      <a:pt x="262" y="3358"/>
                      <a:pt x="264" y="3362"/>
                      <a:pt x="266" y="3366"/>
                    </a:cubicBezTo>
                    <a:cubicBezTo>
                      <a:pt x="266" y="3366"/>
                      <a:pt x="266" y="3366"/>
                      <a:pt x="266" y="3366"/>
                    </a:cubicBezTo>
                    <a:cubicBezTo>
                      <a:pt x="266" y="3367"/>
                      <a:pt x="267" y="3368"/>
                      <a:pt x="267" y="3368"/>
                    </a:cubicBezTo>
                    <a:cubicBezTo>
                      <a:pt x="295" y="3415"/>
                      <a:pt x="323" y="3462"/>
                      <a:pt x="353" y="3507"/>
                    </a:cubicBezTo>
                    <a:cubicBezTo>
                      <a:pt x="354" y="3509"/>
                      <a:pt x="354" y="3510"/>
                      <a:pt x="355" y="3511"/>
                    </a:cubicBezTo>
                    <a:cubicBezTo>
                      <a:pt x="362" y="3522"/>
                      <a:pt x="369" y="3532"/>
                      <a:pt x="376" y="3543"/>
                    </a:cubicBezTo>
                    <a:cubicBezTo>
                      <a:pt x="376" y="3543"/>
                      <a:pt x="376" y="3543"/>
                      <a:pt x="376" y="3543"/>
                    </a:cubicBezTo>
                    <a:cubicBezTo>
                      <a:pt x="376" y="3543"/>
                      <a:pt x="376" y="3543"/>
                      <a:pt x="376" y="3543"/>
                    </a:cubicBezTo>
                    <a:cubicBezTo>
                      <a:pt x="409" y="3592"/>
                      <a:pt x="442" y="3639"/>
                      <a:pt x="477" y="3686"/>
                    </a:cubicBezTo>
                    <a:cubicBezTo>
                      <a:pt x="477" y="3687"/>
                      <a:pt x="478" y="3687"/>
                      <a:pt x="478" y="3688"/>
                    </a:cubicBezTo>
                    <a:cubicBezTo>
                      <a:pt x="480" y="3690"/>
                      <a:pt x="482" y="3693"/>
                      <a:pt x="483" y="3695"/>
                    </a:cubicBezTo>
                    <a:cubicBezTo>
                      <a:pt x="486" y="3699"/>
                      <a:pt x="489" y="3702"/>
                      <a:pt x="492" y="3706"/>
                    </a:cubicBezTo>
                    <a:cubicBezTo>
                      <a:pt x="516" y="3739"/>
                      <a:pt x="541" y="3771"/>
                      <a:pt x="566" y="3803"/>
                    </a:cubicBezTo>
                    <a:cubicBezTo>
                      <a:pt x="570" y="3807"/>
                      <a:pt x="573" y="3811"/>
                      <a:pt x="576" y="3815"/>
                    </a:cubicBezTo>
                    <a:cubicBezTo>
                      <a:pt x="576" y="3815"/>
                      <a:pt x="576" y="3815"/>
                      <a:pt x="576" y="3815"/>
                    </a:cubicBezTo>
                    <a:cubicBezTo>
                      <a:pt x="579" y="3819"/>
                      <a:pt x="582" y="3822"/>
                      <a:pt x="585" y="3825"/>
                    </a:cubicBezTo>
                    <a:cubicBezTo>
                      <a:pt x="585" y="3825"/>
                      <a:pt x="585" y="3825"/>
                      <a:pt x="585" y="3825"/>
                    </a:cubicBezTo>
                    <a:cubicBezTo>
                      <a:pt x="585" y="3825"/>
                      <a:pt x="585" y="3825"/>
                      <a:pt x="585" y="3825"/>
                    </a:cubicBezTo>
                    <a:cubicBezTo>
                      <a:pt x="615" y="3863"/>
                      <a:pt x="646" y="3900"/>
                      <a:pt x="678" y="3936"/>
                    </a:cubicBezTo>
                    <a:cubicBezTo>
                      <a:pt x="679" y="3938"/>
                      <a:pt x="680" y="3939"/>
                      <a:pt x="681" y="3940"/>
                    </a:cubicBezTo>
                    <a:cubicBezTo>
                      <a:pt x="744" y="4013"/>
                      <a:pt x="808" y="4082"/>
                      <a:pt x="874" y="4150"/>
                    </a:cubicBezTo>
                    <a:cubicBezTo>
                      <a:pt x="874" y="4150"/>
                      <a:pt x="874" y="4150"/>
                      <a:pt x="874" y="4150"/>
                    </a:cubicBezTo>
                    <a:cubicBezTo>
                      <a:pt x="906" y="4183"/>
                      <a:pt x="938" y="4216"/>
                      <a:pt x="971" y="4248"/>
                    </a:cubicBezTo>
                    <a:cubicBezTo>
                      <a:pt x="971" y="4248"/>
                      <a:pt x="971" y="4248"/>
                      <a:pt x="971" y="4248"/>
                    </a:cubicBezTo>
                    <a:cubicBezTo>
                      <a:pt x="971" y="4248"/>
                      <a:pt x="971" y="4248"/>
                      <a:pt x="971" y="4248"/>
                    </a:cubicBezTo>
                    <a:cubicBezTo>
                      <a:pt x="974" y="4251"/>
                      <a:pt x="977" y="4254"/>
                      <a:pt x="980" y="4256"/>
                    </a:cubicBezTo>
                    <a:cubicBezTo>
                      <a:pt x="984" y="4260"/>
                      <a:pt x="987" y="4264"/>
                      <a:pt x="991" y="4267"/>
                    </a:cubicBezTo>
                    <a:cubicBezTo>
                      <a:pt x="991" y="4267"/>
                      <a:pt x="991" y="4267"/>
                      <a:pt x="991" y="4267"/>
                    </a:cubicBezTo>
                    <a:cubicBezTo>
                      <a:pt x="1152" y="4425"/>
                      <a:pt x="1317" y="4569"/>
                      <a:pt x="1475" y="4704"/>
                    </a:cubicBezTo>
                    <a:cubicBezTo>
                      <a:pt x="1475" y="4704"/>
                      <a:pt x="1475" y="4704"/>
                      <a:pt x="1475" y="4704"/>
                    </a:cubicBezTo>
                    <a:cubicBezTo>
                      <a:pt x="1480" y="4708"/>
                      <a:pt x="1485" y="4712"/>
                      <a:pt x="1490" y="4716"/>
                    </a:cubicBezTo>
                    <a:cubicBezTo>
                      <a:pt x="1498" y="4723"/>
                      <a:pt x="1506" y="4730"/>
                      <a:pt x="1514" y="4737"/>
                    </a:cubicBezTo>
                    <a:cubicBezTo>
                      <a:pt x="1516" y="4738"/>
                      <a:pt x="1517" y="4739"/>
                      <a:pt x="1518" y="4741"/>
                    </a:cubicBezTo>
                    <a:cubicBezTo>
                      <a:pt x="1518" y="4741"/>
                      <a:pt x="1518" y="4741"/>
                      <a:pt x="1518" y="4741"/>
                    </a:cubicBezTo>
                    <a:cubicBezTo>
                      <a:pt x="1521" y="4743"/>
                      <a:pt x="1524" y="4746"/>
                      <a:pt x="1527" y="4748"/>
                    </a:cubicBezTo>
                    <a:cubicBezTo>
                      <a:pt x="1529" y="4750"/>
                      <a:pt x="1531" y="4752"/>
                      <a:pt x="1534" y="4754"/>
                    </a:cubicBezTo>
                    <a:cubicBezTo>
                      <a:pt x="1534" y="4754"/>
                      <a:pt x="1534" y="4754"/>
                      <a:pt x="1534" y="4754"/>
                    </a:cubicBezTo>
                    <a:cubicBezTo>
                      <a:pt x="1538" y="4758"/>
                      <a:pt x="1543" y="4761"/>
                      <a:pt x="1547" y="4765"/>
                    </a:cubicBezTo>
                    <a:cubicBezTo>
                      <a:pt x="1547" y="4765"/>
                      <a:pt x="1547" y="4765"/>
                      <a:pt x="1548" y="4765"/>
                    </a:cubicBezTo>
                    <a:cubicBezTo>
                      <a:pt x="1568" y="4783"/>
                      <a:pt x="1588" y="4800"/>
                      <a:pt x="1609" y="4817"/>
                    </a:cubicBezTo>
                    <a:cubicBezTo>
                      <a:pt x="1609" y="4817"/>
                      <a:pt x="1609" y="4817"/>
                      <a:pt x="1609" y="4817"/>
                    </a:cubicBezTo>
                    <a:cubicBezTo>
                      <a:pt x="1617" y="4824"/>
                      <a:pt x="1625" y="4831"/>
                      <a:pt x="1633" y="4838"/>
                    </a:cubicBezTo>
                    <a:cubicBezTo>
                      <a:pt x="1705" y="4898"/>
                      <a:pt x="1775" y="4956"/>
                      <a:pt x="1841" y="5013"/>
                    </a:cubicBezTo>
                    <a:cubicBezTo>
                      <a:pt x="1841" y="5013"/>
                      <a:pt x="1841" y="5013"/>
                      <a:pt x="1841" y="5013"/>
                    </a:cubicBezTo>
                    <a:cubicBezTo>
                      <a:pt x="1853" y="5024"/>
                      <a:pt x="1865" y="5034"/>
                      <a:pt x="1877" y="5045"/>
                    </a:cubicBezTo>
                    <a:cubicBezTo>
                      <a:pt x="1877" y="5045"/>
                      <a:pt x="1877" y="5045"/>
                      <a:pt x="1877" y="5045"/>
                    </a:cubicBezTo>
                    <a:cubicBezTo>
                      <a:pt x="1906" y="5069"/>
                      <a:pt x="1934" y="5094"/>
                      <a:pt x="1962" y="5118"/>
                    </a:cubicBezTo>
                    <a:cubicBezTo>
                      <a:pt x="1962" y="5118"/>
                      <a:pt x="1962" y="5119"/>
                      <a:pt x="1962" y="5119"/>
                    </a:cubicBezTo>
                    <a:cubicBezTo>
                      <a:pt x="2016" y="5167"/>
                      <a:pt x="2067" y="5213"/>
                      <a:pt x="2114" y="5259"/>
                    </a:cubicBezTo>
                    <a:cubicBezTo>
                      <a:pt x="2115" y="5260"/>
                      <a:pt x="2116" y="5260"/>
                      <a:pt x="2116" y="5261"/>
                    </a:cubicBezTo>
                    <a:cubicBezTo>
                      <a:pt x="2140" y="5284"/>
                      <a:pt x="2162" y="5307"/>
                      <a:pt x="2184" y="5329"/>
                    </a:cubicBezTo>
                    <a:cubicBezTo>
                      <a:pt x="2193" y="5339"/>
                      <a:pt x="2203" y="5349"/>
                      <a:pt x="2212" y="5359"/>
                    </a:cubicBezTo>
                    <a:cubicBezTo>
                      <a:pt x="2212" y="5359"/>
                      <a:pt x="2212" y="5359"/>
                      <a:pt x="2212" y="5359"/>
                    </a:cubicBezTo>
                    <a:cubicBezTo>
                      <a:pt x="2215" y="5362"/>
                      <a:pt x="2218" y="5366"/>
                      <a:pt x="2222" y="5369"/>
                    </a:cubicBezTo>
                    <a:cubicBezTo>
                      <a:pt x="2228" y="5376"/>
                      <a:pt x="2234" y="5383"/>
                      <a:pt x="2240" y="5390"/>
                    </a:cubicBezTo>
                    <a:cubicBezTo>
                      <a:pt x="2244" y="5394"/>
                      <a:pt x="2248" y="5399"/>
                      <a:pt x="2252" y="5403"/>
                    </a:cubicBezTo>
                    <a:cubicBezTo>
                      <a:pt x="2257" y="5409"/>
                      <a:pt x="2262" y="5415"/>
                      <a:pt x="2267" y="5421"/>
                    </a:cubicBezTo>
                    <a:cubicBezTo>
                      <a:pt x="2271" y="5426"/>
                      <a:pt x="2274" y="5430"/>
                      <a:pt x="2278" y="5435"/>
                    </a:cubicBezTo>
                    <a:cubicBezTo>
                      <a:pt x="2283" y="5441"/>
                      <a:pt x="2288" y="5446"/>
                      <a:pt x="2292" y="5452"/>
                    </a:cubicBezTo>
                    <a:cubicBezTo>
                      <a:pt x="2296" y="5457"/>
                      <a:pt x="2299" y="5461"/>
                      <a:pt x="2303" y="5466"/>
                    </a:cubicBezTo>
                    <a:cubicBezTo>
                      <a:pt x="2307" y="5471"/>
                      <a:pt x="2311" y="5477"/>
                      <a:pt x="2316" y="5483"/>
                    </a:cubicBezTo>
                    <a:cubicBezTo>
                      <a:pt x="2319" y="5487"/>
                      <a:pt x="2322" y="5492"/>
                      <a:pt x="2326" y="5496"/>
                    </a:cubicBezTo>
                    <a:cubicBezTo>
                      <a:pt x="2330" y="5502"/>
                      <a:pt x="2334" y="5508"/>
                      <a:pt x="2338" y="5514"/>
                    </a:cubicBezTo>
                    <a:cubicBezTo>
                      <a:pt x="2341" y="5518"/>
                      <a:pt x="2344" y="5522"/>
                      <a:pt x="2346" y="5526"/>
                    </a:cubicBezTo>
                    <a:cubicBezTo>
                      <a:pt x="2351" y="5533"/>
                      <a:pt x="2355" y="5539"/>
                      <a:pt x="2359" y="5545"/>
                    </a:cubicBezTo>
                    <a:cubicBezTo>
                      <a:pt x="2361" y="5549"/>
                      <a:pt x="2363" y="5553"/>
                      <a:pt x="2365" y="5556"/>
                    </a:cubicBezTo>
                    <a:cubicBezTo>
                      <a:pt x="2371" y="5566"/>
                      <a:pt x="2377" y="5576"/>
                      <a:pt x="2382" y="5585"/>
                    </a:cubicBezTo>
                    <a:cubicBezTo>
                      <a:pt x="2383" y="5587"/>
                      <a:pt x="2384" y="5589"/>
                      <a:pt x="2385" y="5591"/>
                    </a:cubicBezTo>
                    <a:cubicBezTo>
                      <a:pt x="2389" y="5599"/>
                      <a:pt x="2394" y="5607"/>
                      <a:pt x="2397" y="5615"/>
                    </a:cubicBezTo>
                    <a:cubicBezTo>
                      <a:pt x="2399" y="5618"/>
                      <a:pt x="2401" y="5622"/>
                      <a:pt x="2402" y="5626"/>
                    </a:cubicBezTo>
                    <a:cubicBezTo>
                      <a:pt x="2405" y="5632"/>
                      <a:pt x="2408" y="5638"/>
                      <a:pt x="2410" y="5644"/>
                    </a:cubicBezTo>
                    <a:cubicBezTo>
                      <a:pt x="2412" y="5648"/>
                      <a:pt x="2413" y="5652"/>
                      <a:pt x="2415" y="5656"/>
                    </a:cubicBezTo>
                    <a:cubicBezTo>
                      <a:pt x="2417" y="5662"/>
                      <a:pt x="2419" y="5668"/>
                      <a:pt x="2421" y="5673"/>
                    </a:cubicBezTo>
                    <a:cubicBezTo>
                      <a:pt x="2423" y="5677"/>
                      <a:pt x="2424" y="5681"/>
                      <a:pt x="2425" y="5685"/>
                    </a:cubicBezTo>
                    <a:cubicBezTo>
                      <a:pt x="2427" y="5691"/>
                      <a:pt x="2429" y="5697"/>
                      <a:pt x="2430" y="5703"/>
                    </a:cubicBezTo>
                    <a:cubicBezTo>
                      <a:pt x="2431" y="5706"/>
                      <a:pt x="2432" y="5710"/>
                      <a:pt x="2433" y="5714"/>
                    </a:cubicBezTo>
                    <a:cubicBezTo>
                      <a:pt x="2434" y="5720"/>
                      <a:pt x="2436" y="5726"/>
                      <a:pt x="2437" y="5732"/>
                    </a:cubicBezTo>
                    <a:cubicBezTo>
                      <a:pt x="2437" y="5736"/>
                      <a:pt x="2438" y="5739"/>
                      <a:pt x="2439" y="5743"/>
                    </a:cubicBezTo>
                    <a:cubicBezTo>
                      <a:pt x="2440" y="5749"/>
                      <a:pt x="2440" y="5756"/>
                      <a:pt x="2441" y="5762"/>
                    </a:cubicBezTo>
                    <a:cubicBezTo>
                      <a:pt x="2441" y="5765"/>
                      <a:pt x="2442" y="5768"/>
                      <a:pt x="2442" y="5772"/>
                    </a:cubicBezTo>
                    <a:cubicBezTo>
                      <a:pt x="2443" y="5781"/>
                      <a:pt x="2443" y="5791"/>
                      <a:pt x="2443" y="5800"/>
                    </a:cubicBezTo>
                    <a:cubicBezTo>
                      <a:pt x="2461" y="5793"/>
                      <a:pt x="2480" y="5786"/>
                      <a:pt x="2497" y="5779"/>
                    </a:cubicBezTo>
                    <a:cubicBezTo>
                      <a:pt x="2503" y="5777"/>
                      <a:pt x="2508" y="5775"/>
                      <a:pt x="2514" y="5773"/>
                    </a:cubicBezTo>
                    <a:cubicBezTo>
                      <a:pt x="2526" y="5768"/>
                      <a:pt x="2538" y="5763"/>
                      <a:pt x="2550" y="5759"/>
                    </a:cubicBezTo>
                    <a:cubicBezTo>
                      <a:pt x="2556" y="5757"/>
                      <a:pt x="2563" y="5754"/>
                      <a:pt x="2569" y="5752"/>
                    </a:cubicBezTo>
                    <a:cubicBezTo>
                      <a:pt x="2580" y="5748"/>
                      <a:pt x="2590" y="5744"/>
                      <a:pt x="2600" y="5740"/>
                    </a:cubicBezTo>
                    <a:cubicBezTo>
                      <a:pt x="2607" y="5738"/>
                      <a:pt x="2613" y="5736"/>
                      <a:pt x="2620" y="5733"/>
                    </a:cubicBezTo>
                    <a:cubicBezTo>
                      <a:pt x="2630" y="5730"/>
                      <a:pt x="2639" y="5726"/>
                      <a:pt x="2648" y="5723"/>
                    </a:cubicBezTo>
                    <a:cubicBezTo>
                      <a:pt x="2655" y="5721"/>
                      <a:pt x="2662" y="5718"/>
                      <a:pt x="2668" y="5716"/>
                    </a:cubicBezTo>
                    <a:cubicBezTo>
                      <a:pt x="2677" y="5713"/>
                      <a:pt x="2686" y="5710"/>
                      <a:pt x="2695" y="5706"/>
                    </a:cubicBezTo>
                    <a:cubicBezTo>
                      <a:pt x="2701" y="5704"/>
                      <a:pt x="2708" y="5702"/>
                      <a:pt x="2714" y="5700"/>
                    </a:cubicBezTo>
                    <a:cubicBezTo>
                      <a:pt x="2723" y="5697"/>
                      <a:pt x="2731" y="5694"/>
                      <a:pt x="2740" y="5691"/>
                    </a:cubicBezTo>
                    <a:cubicBezTo>
                      <a:pt x="2746" y="5689"/>
                      <a:pt x="2752" y="5687"/>
                      <a:pt x="2758" y="5685"/>
                    </a:cubicBezTo>
                    <a:cubicBezTo>
                      <a:pt x="2766" y="5682"/>
                      <a:pt x="2775" y="5679"/>
                      <a:pt x="2783" y="5676"/>
                    </a:cubicBezTo>
                    <a:cubicBezTo>
                      <a:pt x="2789" y="5674"/>
                      <a:pt x="2794" y="5673"/>
                      <a:pt x="2800" y="5671"/>
                    </a:cubicBezTo>
                    <a:cubicBezTo>
                      <a:pt x="2808" y="5668"/>
                      <a:pt x="2817" y="5665"/>
                      <a:pt x="2825" y="5663"/>
                    </a:cubicBezTo>
                    <a:cubicBezTo>
                      <a:pt x="2830" y="5661"/>
                      <a:pt x="2835" y="5659"/>
                      <a:pt x="2840" y="5658"/>
                    </a:cubicBezTo>
                    <a:cubicBezTo>
                      <a:pt x="2850" y="5655"/>
                      <a:pt x="2860" y="5652"/>
                      <a:pt x="2869" y="5649"/>
                    </a:cubicBezTo>
                    <a:cubicBezTo>
                      <a:pt x="2872" y="5648"/>
                      <a:pt x="2875" y="5647"/>
                      <a:pt x="2878" y="5646"/>
                    </a:cubicBezTo>
                    <a:cubicBezTo>
                      <a:pt x="2891" y="5642"/>
                      <a:pt x="2904" y="5638"/>
                      <a:pt x="2916" y="5634"/>
                    </a:cubicBezTo>
                    <a:cubicBezTo>
                      <a:pt x="2917" y="5634"/>
                      <a:pt x="2919" y="5634"/>
                      <a:pt x="2921" y="5633"/>
                    </a:cubicBezTo>
                    <a:cubicBezTo>
                      <a:pt x="2931" y="5630"/>
                      <a:pt x="2941" y="5627"/>
                      <a:pt x="2951" y="5624"/>
                    </a:cubicBezTo>
                    <a:cubicBezTo>
                      <a:pt x="2955" y="5623"/>
                      <a:pt x="2959" y="5622"/>
                      <a:pt x="2962" y="5621"/>
                    </a:cubicBezTo>
                    <a:cubicBezTo>
                      <a:pt x="2970" y="5619"/>
                      <a:pt x="2978" y="5617"/>
                      <a:pt x="2985" y="5614"/>
                    </a:cubicBezTo>
                    <a:cubicBezTo>
                      <a:pt x="2989" y="5613"/>
                      <a:pt x="2993" y="5612"/>
                      <a:pt x="2997" y="5611"/>
                    </a:cubicBezTo>
                    <a:cubicBezTo>
                      <a:pt x="3004" y="5609"/>
                      <a:pt x="3011" y="5607"/>
                      <a:pt x="3018" y="5606"/>
                    </a:cubicBezTo>
                    <a:cubicBezTo>
                      <a:pt x="3022" y="5605"/>
                      <a:pt x="3026" y="5603"/>
                      <a:pt x="3030" y="5602"/>
                    </a:cubicBezTo>
                    <a:cubicBezTo>
                      <a:pt x="3037" y="5601"/>
                      <a:pt x="3043" y="5599"/>
                      <a:pt x="3049" y="5597"/>
                    </a:cubicBezTo>
                    <a:cubicBezTo>
                      <a:pt x="3053" y="5596"/>
                      <a:pt x="3057" y="5595"/>
                      <a:pt x="3061" y="5594"/>
                    </a:cubicBezTo>
                    <a:cubicBezTo>
                      <a:pt x="3067" y="5593"/>
                      <a:pt x="3073" y="5591"/>
                      <a:pt x="3079" y="5590"/>
                    </a:cubicBezTo>
                    <a:cubicBezTo>
                      <a:pt x="3083" y="5589"/>
                      <a:pt x="3086" y="5588"/>
                      <a:pt x="3090" y="5587"/>
                    </a:cubicBezTo>
                    <a:cubicBezTo>
                      <a:pt x="3096" y="5586"/>
                      <a:pt x="3102" y="5584"/>
                      <a:pt x="3108" y="5583"/>
                    </a:cubicBezTo>
                    <a:cubicBezTo>
                      <a:pt x="3111" y="5582"/>
                      <a:pt x="3115" y="5581"/>
                      <a:pt x="3118" y="5580"/>
                    </a:cubicBezTo>
                    <a:cubicBezTo>
                      <a:pt x="3124" y="5579"/>
                      <a:pt x="3130" y="5578"/>
                      <a:pt x="3136" y="5576"/>
                    </a:cubicBezTo>
                    <a:cubicBezTo>
                      <a:pt x="3139" y="5576"/>
                      <a:pt x="3142" y="5575"/>
                      <a:pt x="3145" y="5574"/>
                    </a:cubicBezTo>
                    <a:cubicBezTo>
                      <a:pt x="3151" y="5573"/>
                      <a:pt x="3157" y="5572"/>
                      <a:pt x="3163" y="5570"/>
                    </a:cubicBezTo>
                    <a:cubicBezTo>
                      <a:pt x="3166" y="5570"/>
                      <a:pt x="3168" y="5569"/>
                      <a:pt x="3170" y="5569"/>
                    </a:cubicBezTo>
                    <a:cubicBezTo>
                      <a:pt x="3178" y="5567"/>
                      <a:pt x="3186" y="5565"/>
                      <a:pt x="3194" y="5564"/>
                    </a:cubicBezTo>
                    <a:cubicBezTo>
                      <a:pt x="3194" y="5564"/>
                      <a:pt x="3194" y="5564"/>
                      <a:pt x="3195" y="5564"/>
                    </a:cubicBezTo>
                    <a:cubicBezTo>
                      <a:pt x="3211" y="5560"/>
                      <a:pt x="3227" y="5557"/>
                      <a:pt x="3242" y="5554"/>
                    </a:cubicBezTo>
                    <a:cubicBezTo>
                      <a:pt x="3243" y="5554"/>
                      <a:pt x="3244" y="5554"/>
                      <a:pt x="3246" y="5554"/>
                    </a:cubicBezTo>
                    <a:cubicBezTo>
                      <a:pt x="3252" y="5553"/>
                      <a:pt x="3258" y="5551"/>
                      <a:pt x="3264" y="5550"/>
                    </a:cubicBezTo>
                    <a:cubicBezTo>
                      <a:pt x="3265" y="5550"/>
                      <a:pt x="3267" y="5550"/>
                      <a:pt x="3268" y="5550"/>
                    </a:cubicBezTo>
                    <a:cubicBezTo>
                      <a:pt x="3274" y="5549"/>
                      <a:pt x="3279" y="5548"/>
                      <a:pt x="3285" y="5547"/>
                    </a:cubicBezTo>
                    <a:cubicBezTo>
                      <a:pt x="3286" y="5546"/>
                      <a:pt x="3288" y="5546"/>
                      <a:pt x="3289" y="5546"/>
                    </a:cubicBezTo>
                    <a:cubicBezTo>
                      <a:pt x="3295" y="5545"/>
                      <a:pt x="3300" y="5544"/>
                      <a:pt x="3306" y="5543"/>
                    </a:cubicBezTo>
                    <a:cubicBezTo>
                      <a:pt x="3307" y="5543"/>
                      <a:pt x="3307" y="5543"/>
                      <a:pt x="3308" y="5543"/>
                    </a:cubicBezTo>
                    <a:cubicBezTo>
                      <a:pt x="3352" y="5535"/>
                      <a:pt x="3390" y="5530"/>
                      <a:pt x="3424" y="5523"/>
                    </a:cubicBezTo>
                    <a:cubicBezTo>
                      <a:pt x="3426" y="5523"/>
                      <a:pt x="3427" y="5523"/>
                      <a:pt x="3428" y="5522"/>
                    </a:cubicBezTo>
                    <a:cubicBezTo>
                      <a:pt x="3431" y="5522"/>
                      <a:pt x="3435" y="5521"/>
                      <a:pt x="3438" y="5521"/>
                    </a:cubicBezTo>
                    <a:cubicBezTo>
                      <a:pt x="3440" y="5520"/>
                      <a:pt x="3441" y="5520"/>
                      <a:pt x="3443" y="5520"/>
                    </a:cubicBezTo>
                    <a:cubicBezTo>
                      <a:pt x="3446" y="5519"/>
                      <a:pt x="3449" y="5518"/>
                      <a:pt x="3452" y="5518"/>
                    </a:cubicBezTo>
                    <a:cubicBezTo>
                      <a:pt x="3454" y="5517"/>
                      <a:pt x="3456" y="5517"/>
                      <a:pt x="3458" y="5517"/>
                    </a:cubicBezTo>
                    <a:cubicBezTo>
                      <a:pt x="3461" y="5516"/>
                      <a:pt x="3463" y="5515"/>
                      <a:pt x="3466" y="5515"/>
                    </a:cubicBezTo>
                    <a:cubicBezTo>
                      <a:pt x="3468" y="5514"/>
                      <a:pt x="3470" y="5514"/>
                      <a:pt x="3472" y="5513"/>
                    </a:cubicBezTo>
                    <a:cubicBezTo>
                      <a:pt x="3475" y="5513"/>
                      <a:pt x="3478" y="5512"/>
                      <a:pt x="3480" y="5511"/>
                    </a:cubicBezTo>
                    <a:cubicBezTo>
                      <a:pt x="3482" y="5511"/>
                      <a:pt x="3485" y="5510"/>
                      <a:pt x="3487" y="5510"/>
                    </a:cubicBezTo>
                    <a:cubicBezTo>
                      <a:pt x="3489" y="5509"/>
                      <a:pt x="3492" y="5509"/>
                      <a:pt x="3494" y="5508"/>
                    </a:cubicBezTo>
                    <a:cubicBezTo>
                      <a:pt x="3496" y="5507"/>
                      <a:pt x="3499" y="5507"/>
                      <a:pt x="3501" y="5506"/>
                    </a:cubicBezTo>
                    <a:cubicBezTo>
                      <a:pt x="3503" y="5505"/>
                      <a:pt x="3506" y="5505"/>
                      <a:pt x="3508" y="5504"/>
                    </a:cubicBezTo>
                    <a:cubicBezTo>
                      <a:pt x="3510" y="5503"/>
                      <a:pt x="3513" y="5503"/>
                      <a:pt x="3515" y="5502"/>
                    </a:cubicBezTo>
                    <a:cubicBezTo>
                      <a:pt x="3517" y="5501"/>
                      <a:pt x="3520" y="5501"/>
                      <a:pt x="3522" y="5500"/>
                    </a:cubicBezTo>
                    <a:cubicBezTo>
                      <a:pt x="3524" y="5499"/>
                      <a:pt x="3526" y="5498"/>
                      <a:pt x="3529" y="5498"/>
                    </a:cubicBezTo>
                    <a:cubicBezTo>
                      <a:pt x="3531" y="5497"/>
                      <a:pt x="3534" y="5496"/>
                      <a:pt x="3536" y="5495"/>
                    </a:cubicBezTo>
                    <a:cubicBezTo>
                      <a:pt x="3538" y="5495"/>
                      <a:pt x="3541" y="5494"/>
                      <a:pt x="3543" y="5493"/>
                    </a:cubicBezTo>
                    <a:cubicBezTo>
                      <a:pt x="3547" y="5491"/>
                      <a:pt x="3552" y="5490"/>
                      <a:pt x="3556" y="5488"/>
                    </a:cubicBezTo>
                    <a:cubicBezTo>
                      <a:pt x="3558" y="5487"/>
                      <a:pt x="3561" y="5486"/>
                      <a:pt x="3563" y="5485"/>
                    </a:cubicBezTo>
                    <a:cubicBezTo>
                      <a:pt x="3566" y="5484"/>
                      <a:pt x="3568" y="5483"/>
                      <a:pt x="3570" y="5482"/>
                    </a:cubicBezTo>
                    <a:cubicBezTo>
                      <a:pt x="3573" y="5481"/>
                      <a:pt x="3575" y="5480"/>
                      <a:pt x="3577" y="5479"/>
                    </a:cubicBezTo>
                    <a:cubicBezTo>
                      <a:pt x="3580" y="5478"/>
                      <a:pt x="3582" y="5477"/>
                      <a:pt x="3585" y="5476"/>
                    </a:cubicBezTo>
                    <a:cubicBezTo>
                      <a:pt x="3587" y="5475"/>
                      <a:pt x="3589" y="5474"/>
                      <a:pt x="3592" y="5473"/>
                    </a:cubicBezTo>
                    <a:cubicBezTo>
                      <a:pt x="3594" y="5472"/>
                      <a:pt x="3597" y="5471"/>
                      <a:pt x="3599" y="5469"/>
                    </a:cubicBezTo>
                    <a:cubicBezTo>
                      <a:pt x="3602" y="5468"/>
                      <a:pt x="3604" y="5467"/>
                      <a:pt x="3607" y="5466"/>
                    </a:cubicBezTo>
                    <a:cubicBezTo>
                      <a:pt x="3609" y="5465"/>
                      <a:pt x="3611" y="5463"/>
                      <a:pt x="3614" y="5462"/>
                    </a:cubicBezTo>
                    <a:cubicBezTo>
                      <a:pt x="3616" y="5461"/>
                      <a:pt x="3619" y="5460"/>
                      <a:pt x="3622" y="5458"/>
                    </a:cubicBezTo>
                    <a:cubicBezTo>
                      <a:pt x="3624" y="5457"/>
                      <a:pt x="3627" y="5456"/>
                      <a:pt x="3629" y="5454"/>
                    </a:cubicBezTo>
                    <a:cubicBezTo>
                      <a:pt x="3632" y="5453"/>
                      <a:pt x="3634" y="5451"/>
                      <a:pt x="3637" y="5450"/>
                    </a:cubicBezTo>
                    <a:cubicBezTo>
                      <a:pt x="3640" y="5449"/>
                      <a:pt x="3642" y="5447"/>
                      <a:pt x="3645" y="5446"/>
                    </a:cubicBezTo>
                    <a:cubicBezTo>
                      <a:pt x="3647" y="5444"/>
                      <a:pt x="3650" y="5443"/>
                      <a:pt x="3653" y="5441"/>
                    </a:cubicBezTo>
                    <a:cubicBezTo>
                      <a:pt x="3655" y="5439"/>
                      <a:pt x="3658" y="5438"/>
                      <a:pt x="3661" y="5436"/>
                    </a:cubicBezTo>
                    <a:cubicBezTo>
                      <a:pt x="3663" y="5435"/>
                      <a:pt x="3666" y="5433"/>
                      <a:pt x="3669" y="5431"/>
                    </a:cubicBezTo>
                    <a:cubicBezTo>
                      <a:pt x="3672" y="5429"/>
                      <a:pt x="3674" y="5428"/>
                      <a:pt x="3677" y="5426"/>
                    </a:cubicBezTo>
                    <a:cubicBezTo>
                      <a:pt x="3680" y="5424"/>
                      <a:pt x="3684" y="5422"/>
                      <a:pt x="3687" y="5420"/>
                    </a:cubicBezTo>
                    <a:cubicBezTo>
                      <a:pt x="3689" y="5418"/>
                      <a:pt x="3692" y="5417"/>
                      <a:pt x="3694" y="5415"/>
                    </a:cubicBezTo>
                    <a:cubicBezTo>
                      <a:pt x="3700" y="5412"/>
                      <a:pt x="3705" y="5408"/>
                      <a:pt x="3711" y="5404"/>
                    </a:cubicBezTo>
                    <a:cubicBezTo>
                      <a:pt x="3714" y="5402"/>
                      <a:pt x="3717" y="5400"/>
                      <a:pt x="3719" y="5398"/>
                    </a:cubicBezTo>
                    <a:cubicBezTo>
                      <a:pt x="3723" y="5396"/>
                      <a:pt x="3726" y="5394"/>
                      <a:pt x="3729" y="5391"/>
                    </a:cubicBezTo>
                    <a:cubicBezTo>
                      <a:pt x="3732" y="5389"/>
                      <a:pt x="3735" y="5387"/>
                      <a:pt x="3738" y="5385"/>
                    </a:cubicBezTo>
                    <a:cubicBezTo>
                      <a:pt x="3742" y="5383"/>
                      <a:pt x="3745" y="5380"/>
                      <a:pt x="3749" y="5378"/>
                    </a:cubicBezTo>
                    <a:cubicBezTo>
                      <a:pt x="3752" y="5375"/>
                      <a:pt x="3755" y="5373"/>
                      <a:pt x="3758" y="5371"/>
                    </a:cubicBezTo>
                    <a:cubicBezTo>
                      <a:pt x="3761" y="5368"/>
                      <a:pt x="3765" y="5366"/>
                      <a:pt x="3768" y="5363"/>
                    </a:cubicBezTo>
                    <a:cubicBezTo>
                      <a:pt x="3772" y="5361"/>
                      <a:pt x="3775" y="5358"/>
                      <a:pt x="3778" y="5356"/>
                    </a:cubicBezTo>
                    <a:cubicBezTo>
                      <a:pt x="3782" y="5353"/>
                      <a:pt x="3785" y="5350"/>
                      <a:pt x="3789" y="5348"/>
                    </a:cubicBezTo>
                    <a:cubicBezTo>
                      <a:pt x="3792" y="5345"/>
                      <a:pt x="3796" y="5342"/>
                      <a:pt x="3800" y="5339"/>
                    </a:cubicBezTo>
                    <a:cubicBezTo>
                      <a:pt x="3803" y="5337"/>
                      <a:pt x="3807" y="5334"/>
                      <a:pt x="3810" y="5331"/>
                    </a:cubicBezTo>
                    <a:cubicBezTo>
                      <a:pt x="3814" y="5328"/>
                      <a:pt x="3818" y="5325"/>
                      <a:pt x="3822" y="5322"/>
                    </a:cubicBezTo>
                    <a:cubicBezTo>
                      <a:pt x="3825" y="5319"/>
                      <a:pt x="3829" y="5316"/>
                      <a:pt x="3833" y="5313"/>
                    </a:cubicBezTo>
                    <a:cubicBezTo>
                      <a:pt x="3837" y="5310"/>
                      <a:pt x="3840" y="5307"/>
                      <a:pt x="3844" y="5304"/>
                    </a:cubicBezTo>
                    <a:cubicBezTo>
                      <a:pt x="3848" y="5301"/>
                      <a:pt x="3852" y="5298"/>
                      <a:pt x="3856" y="5294"/>
                    </a:cubicBezTo>
                    <a:cubicBezTo>
                      <a:pt x="3860" y="5291"/>
                      <a:pt x="3864" y="5288"/>
                      <a:pt x="3868" y="5285"/>
                    </a:cubicBezTo>
                    <a:cubicBezTo>
                      <a:pt x="3872" y="5281"/>
                      <a:pt x="3876" y="5278"/>
                      <a:pt x="3881" y="5274"/>
                    </a:cubicBezTo>
                    <a:cubicBezTo>
                      <a:pt x="3885" y="5271"/>
                      <a:pt x="3889" y="5268"/>
                      <a:pt x="3893" y="5264"/>
                    </a:cubicBezTo>
                    <a:cubicBezTo>
                      <a:pt x="3898" y="5260"/>
                      <a:pt x="3902" y="5257"/>
                      <a:pt x="3907" y="5253"/>
                    </a:cubicBezTo>
                    <a:cubicBezTo>
                      <a:pt x="3913" y="5247"/>
                      <a:pt x="3920" y="5241"/>
                      <a:pt x="3927" y="5236"/>
                    </a:cubicBezTo>
                    <a:cubicBezTo>
                      <a:pt x="3927" y="5235"/>
                      <a:pt x="3928" y="5235"/>
                      <a:pt x="3928" y="5235"/>
                    </a:cubicBezTo>
                    <a:cubicBezTo>
                      <a:pt x="3928" y="5235"/>
                      <a:pt x="3928" y="5235"/>
                      <a:pt x="3928" y="5235"/>
                    </a:cubicBezTo>
                    <a:cubicBezTo>
                      <a:pt x="3949" y="5217"/>
                      <a:pt x="3970" y="5199"/>
                      <a:pt x="3993" y="5179"/>
                    </a:cubicBezTo>
                    <a:cubicBezTo>
                      <a:pt x="3994" y="5178"/>
                      <a:pt x="3995" y="5177"/>
                      <a:pt x="3995" y="5177"/>
                    </a:cubicBezTo>
                    <a:cubicBezTo>
                      <a:pt x="4006" y="5168"/>
                      <a:pt x="4017" y="5158"/>
                      <a:pt x="4028" y="5148"/>
                    </a:cubicBezTo>
                    <a:cubicBezTo>
                      <a:pt x="4030" y="5147"/>
                      <a:pt x="4031" y="5145"/>
                      <a:pt x="4033" y="5144"/>
                    </a:cubicBezTo>
                    <a:cubicBezTo>
                      <a:pt x="4044" y="5135"/>
                      <a:pt x="4054" y="5125"/>
                      <a:pt x="4065" y="5115"/>
                    </a:cubicBezTo>
                    <a:cubicBezTo>
                      <a:pt x="4067" y="5113"/>
                      <a:pt x="4069" y="5112"/>
                      <a:pt x="4072" y="5110"/>
                    </a:cubicBezTo>
                    <a:cubicBezTo>
                      <a:pt x="4084" y="5098"/>
                      <a:pt x="4098" y="5087"/>
                      <a:pt x="4111" y="5075"/>
                    </a:cubicBezTo>
                    <a:cubicBezTo>
                      <a:pt x="4111" y="5074"/>
                      <a:pt x="4111" y="5074"/>
                      <a:pt x="4112" y="5074"/>
                    </a:cubicBezTo>
                    <a:cubicBezTo>
                      <a:pt x="4112" y="5074"/>
                      <a:pt x="4113" y="5074"/>
                      <a:pt x="4113" y="5074"/>
                    </a:cubicBezTo>
                    <a:cubicBezTo>
                      <a:pt x="4114" y="5074"/>
                      <a:pt x="4115" y="5073"/>
                      <a:pt x="4116" y="5073"/>
                    </a:cubicBezTo>
                    <a:cubicBezTo>
                      <a:pt x="4116" y="5073"/>
                      <a:pt x="4117" y="5073"/>
                      <a:pt x="4118" y="5073"/>
                    </a:cubicBezTo>
                    <a:cubicBezTo>
                      <a:pt x="4119" y="5073"/>
                      <a:pt x="4120" y="5072"/>
                      <a:pt x="4121" y="5072"/>
                    </a:cubicBezTo>
                    <a:cubicBezTo>
                      <a:pt x="4122" y="5072"/>
                      <a:pt x="4123" y="5072"/>
                      <a:pt x="4124" y="5072"/>
                    </a:cubicBezTo>
                    <a:cubicBezTo>
                      <a:pt x="4125" y="5071"/>
                      <a:pt x="4127" y="5071"/>
                      <a:pt x="4129" y="5071"/>
                    </a:cubicBezTo>
                    <a:cubicBezTo>
                      <a:pt x="4130" y="5071"/>
                      <a:pt x="4131" y="5070"/>
                      <a:pt x="4132" y="5070"/>
                    </a:cubicBezTo>
                    <a:cubicBezTo>
                      <a:pt x="4134" y="5070"/>
                      <a:pt x="4136" y="5070"/>
                      <a:pt x="4138" y="5069"/>
                    </a:cubicBezTo>
                    <a:cubicBezTo>
                      <a:pt x="4139" y="5069"/>
                      <a:pt x="4141" y="5069"/>
                      <a:pt x="4142" y="5069"/>
                    </a:cubicBezTo>
                    <a:cubicBezTo>
                      <a:pt x="4144" y="5068"/>
                      <a:pt x="4146" y="5068"/>
                      <a:pt x="4149" y="5068"/>
                    </a:cubicBezTo>
                    <a:cubicBezTo>
                      <a:pt x="4150" y="5067"/>
                      <a:pt x="4152" y="5067"/>
                      <a:pt x="4153" y="5067"/>
                    </a:cubicBezTo>
                    <a:cubicBezTo>
                      <a:pt x="4156" y="5067"/>
                      <a:pt x="4159" y="5066"/>
                      <a:pt x="4162" y="5066"/>
                    </a:cubicBezTo>
                    <a:cubicBezTo>
                      <a:pt x="4163" y="5066"/>
                      <a:pt x="4165" y="5065"/>
                      <a:pt x="4166" y="5065"/>
                    </a:cubicBezTo>
                    <a:cubicBezTo>
                      <a:pt x="4169" y="5065"/>
                      <a:pt x="4172" y="5064"/>
                      <a:pt x="4176" y="5064"/>
                    </a:cubicBezTo>
                    <a:cubicBezTo>
                      <a:pt x="4177" y="5064"/>
                      <a:pt x="4179" y="5063"/>
                      <a:pt x="4180" y="5063"/>
                    </a:cubicBezTo>
                    <a:cubicBezTo>
                      <a:pt x="4184" y="5063"/>
                      <a:pt x="4188" y="5062"/>
                      <a:pt x="4192" y="5062"/>
                    </a:cubicBezTo>
                    <a:cubicBezTo>
                      <a:pt x="4193" y="5061"/>
                      <a:pt x="4194" y="5061"/>
                      <a:pt x="4195" y="5061"/>
                    </a:cubicBezTo>
                    <a:cubicBezTo>
                      <a:pt x="4199" y="5061"/>
                      <a:pt x="4204" y="5060"/>
                      <a:pt x="4208" y="5059"/>
                    </a:cubicBezTo>
                    <a:cubicBezTo>
                      <a:pt x="4209" y="5059"/>
                      <a:pt x="4210" y="5059"/>
                      <a:pt x="4212" y="5059"/>
                    </a:cubicBezTo>
                    <a:cubicBezTo>
                      <a:pt x="4222" y="5058"/>
                      <a:pt x="4232" y="5056"/>
                      <a:pt x="4243" y="5055"/>
                    </a:cubicBezTo>
                    <a:cubicBezTo>
                      <a:pt x="4245" y="5055"/>
                      <a:pt x="4246" y="5054"/>
                      <a:pt x="4248" y="5054"/>
                    </a:cubicBezTo>
                    <a:cubicBezTo>
                      <a:pt x="4252" y="5054"/>
                      <a:pt x="4257" y="5053"/>
                      <a:pt x="4262" y="5052"/>
                    </a:cubicBezTo>
                    <a:cubicBezTo>
                      <a:pt x="4263" y="5052"/>
                      <a:pt x="4264" y="5052"/>
                      <a:pt x="4266" y="5052"/>
                    </a:cubicBezTo>
                    <a:cubicBezTo>
                      <a:pt x="4284" y="5049"/>
                      <a:pt x="4304" y="5047"/>
                      <a:pt x="4323" y="5045"/>
                    </a:cubicBezTo>
                    <a:cubicBezTo>
                      <a:pt x="4323" y="5045"/>
                      <a:pt x="4323" y="5045"/>
                      <a:pt x="4323" y="5045"/>
                    </a:cubicBezTo>
                    <a:cubicBezTo>
                      <a:pt x="4332" y="5043"/>
                      <a:pt x="4341" y="5042"/>
                      <a:pt x="4350" y="5041"/>
                    </a:cubicBezTo>
                    <a:cubicBezTo>
                      <a:pt x="4355" y="5040"/>
                      <a:pt x="4361" y="5040"/>
                      <a:pt x="4366" y="5039"/>
                    </a:cubicBezTo>
                    <a:cubicBezTo>
                      <a:pt x="4372" y="5038"/>
                      <a:pt x="4378" y="5038"/>
                      <a:pt x="4384" y="5037"/>
                    </a:cubicBezTo>
                    <a:cubicBezTo>
                      <a:pt x="4384" y="5037"/>
                      <a:pt x="4384" y="5037"/>
                      <a:pt x="4384" y="5037"/>
                    </a:cubicBezTo>
                    <a:cubicBezTo>
                      <a:pt x="4449" y="5029"/>
                      <a:pt x="4500" y="5023"/>
                      <a:pt x="4500" y="5023"/>
                    </a:cubicBezTo>
                    <a:cubicBezTo>
                      <a:pt x="4500" y="5023"/>
                      <a:pt x="4520" y="5026"/>
                      <a:pt x="4554" y="5029"/>
                    </a:cubicBezTo>
                    <a:cubicBezTo>
                      <a:pt x="4554" y="5029"/>
                      <a:pt x="4554" y="5029"/>
                      <a:pt x="4554" y="5029"/>
                    </a:cubicBezTo>
                    <a:cubicBezTo>
                      <a:pt x="4557" y="5029"/>
                      <a:pt x="4559" y="5030"/>
                      <a:pt x="4561" y="5030"/>
                    </a:cubicBezTo>
                    <a:cubicBezTo>
                      <a:pt x="4612" y="5035"/>
                      <a:pt x="4692" y="5040"/>
                      <a:pt x="4789" y="5038"/>
                    </a:cubicBezTo>
                    <a:cubicBezTo>
                      <a:pt x="4789" y="5038"/>
                      <a:pt x="4789" y="5038"/>
                      <a:pt x="4789" y="5038"/>
                    </a:cubicBezTo>
                    <a:cubicBezTo>
                      <a:pt x="4789" y="5038"/>
                      <a:pt x="4789" y="5038"/>
                      <a:pt x="4789" y="5038"/>
                    </a:cubicBezTo>
                    <a:cubicBezTo>
                      <a:pt x="4830" y="5037"/>
                      <a:pt x="4874" y="5035"/>
                      <a:pt x="4920" y="5031"/>
                    </a:cubicBezTo>
                    <a:cubicBezTo>
                      <a:pt x="4920" y="5031"/>
                      <a:pt x="4921" y="5031"/>
                      <a:pt x="4921" y="5031"/>
                    </a:cubicBezTo>
                    <a:cubicBezTo>
                      <a:pt x="4980" y="5026"/>
                      <a:pt x="5043" y="5018"/>
                      <a:pt x="5107" y="5005"/>
                    </a:cubicBezTo>
                    <a:cubicBezTo>
                      <a:pt x="5111" y="5005"/>
                      <a:pt x="5116" y="5004"/>
                      <a:pt x="5120" y="5003"/>
                    </a:cubicBezTo>
                    <a:cubicBezTo>
                      <a:pt x="5133" y="5000"/>
                      <a:pt x="5146" y="4997"/>
                      <a:pt x="5159" y="4994"/>
                    </a:cubicBezTo>
                    <a:cubicBezTo>
                      <a:pt x="5165" y="4993"/>
                      <a:pt x="5171" y="4992"/>
                      <a:pt x="5176" y="4991"/>
                    </a:cubicBezTo>
                    <a:cubicBezTo>
                      <a:pt x="5189" y="4988"/>
                      <a:pt x="5202" y="4984"/>
                      <a:pt x="5215" y="4981"/>
                    </a:cubicBezTo>
                    <a:cubicBezTo>
                      <a:pt x="5221" y="4979"/>
                      <a:pt x="5226" y="4978"/>
                      <a:pt x="5232" y="4976"/>
                    </a:cubicBezTo>
                    <a:cubicBezTo>
                      <a:pt x="5245" y="4973"/>
                      <a:pt x="5259" y="4969"/>
                      <a:pt x="5272" y="4965"/>
                    </a:cubicBezTo>
                    <a:cubicBezTo>
                      <a:pt x="5277" y="4963"/>
                      <a:pt x="5282" y="4961"/>
                      <a:pt x="5288" y="4960"/>
                    </a:cubicBezTo>
                    <a:cubicBezTo>
                      <a:pt x="5293" y="4958"/>
                      <a:pt x="5298" y="4957"/>
                      <a:pt x="5303" y="4955"/>
                    </a:cubicBezTo>
                    <a:cubicBezTo>
                      <a:pt x="5303" y="4955"/>
                      <a:pt x="5303" y="4955"/>
                      <a:pt x="5303" y="4955"/>
                    </a:cubicBezTo>
                    <a:cubicBezTo>
                      <a:pt x="5303" y="4955"/>
                      <a:pt x="5303" y="4955"/>
                      <a:pt x="5303" y="4955"/>
                    </a:cubicBezTo>
                    <a:cubicBezTo>
                      <a:pt x="5308" y="4953"/>
                      <a:pt x="5313" y="4952"/>
                      <a:pt x="5318" y="4950"/>
                    </a:cubicBezTo>
                    <a:cubicBezTo>
                      <a:pt x="5318" y="4950"/>
                      <a:pt x="5318" y="4950"/>
                      <a:pt x="5318" y="4950"/>
                    </a:cubicBezTo>
                    <a:cubicBezTo>
                      <a:pt x="5322" y="4949"/>
                      <a:pt x="5325" y="4947"/>
                      <a:pt x="5329" y="4946"/>
                    </a:cubicBezTo>
                    <a:cubicBezTo>
                      <a:pt x="5333" y="4944"/>
                      <a:pt x="5338" y="4943"/>
                      <a:pt x="5342" y="4941"/>
                    </a:cubicBezTo>
                    <a:cubicBezTo>
                      <a:pt x="5357" y="4936"/>
                      <a:pt x="5371" y="4930"/>
                      <a:pt x="5386" y="4924"/>
                    </a:cubicBezTo>
                    <a:cubicBezTo>
                      <a:pt x="5388" y="4923"/>
                      <a:pt x="5390" y="4923"/>
                      <a:pt x="5393" y="4922"/>
                    </a:cubicBezTo>
                    <a:cubicBezTo>
                      <a:pt x="5406" y="4916"/>
                      <a:pt x="5420" y="4910"/>
                      <a:pt x="5434" y="4904"/>
                    </a:cubicBezTo>
                    <a:cubicBezTo>
                      <a:pt x="5434" y="4904"/>
                      <a:pt x="5434" y="4904"/>
                      <a:pt x="5434" y="4904"/>
                    </a:cubicBezTo>
                    <a:cubicBezTo>
                      <a:pt x="5435" y="4904"/>
                      <a:pt x="5437" y="4903"/>
                      <a:pt x="5438" y="4902"/>
                    </a:cubicBezTo>
                    <a:cubicBezTo>
                      <a:pt x="5528" y="4861"/>
                      <a:pt x="5616" y="4808"/>
                      <a:pt x="5695" y="4740"/>
                    </a:cubicBezTo>
                    <a:cubicBezTo>
                      <a:pt x="5696" y="4739"/>
                      <a:pt x="5697" y="4739"/>
                      <a:pt x="5697" y="4738"/>
                    </a:cubicBezTo>
                    <a:cubicBezTo>
                      <a:pt x="5712" y="4725"/>
                      <a:pt x="5727" y="4712"/>
                      <a:pt x="5741" y="4698"/>
                    </a:cubicBezTo>
                    <a:cubicBezTo>
                      <a:pt x="5742" y="4697"/>
                      <a:pt x="5743" y="4696"/>
                      <a:pt x="5745" y="4695"/>
                    </a:cubicBezTo>
                    <a:cubicBezTo>
                      <a:pt x="5752" y="4687"/>
                      <a:pt x="5760" y="4680"/>
                      <a:pt x="5767" y="4673"/>
                    </a:cubicBezTo>
                    <a:cubicBezTo>
                      <a:pt x="5768" y="4673"/>
                      <a:pt x="5768" y="4673"/>
                      <a:pt x="5768" y="4673"/>
                    </a:cubicBezTo>
                    <a:cubicBezTo>
                      <a:pt x="5819" y="4638"/>
                      <a:pt x="5854" y="4599"/>
                      <a:pt x="5869" y="4556"/>
                    </a:cubicBezTo>
                    <a:cubicBezTo>
                      <a:pt x="5871" y="4551"/>
                      <a:pt x="5872" y="4546"/>
                      <a:pt x="5873" y="4542"/>
                    </a:cubicBezTo>
                    <a:cubicBezTo>
                      <a:pt x="5873" y="4542"/>
                      <a:pt x="5873" y="4542"/>
                      <a:pt x="5873" y="4542"/>
                    </a:cubicBezTo>
                    <a:cubicBezTo>
                      <a:pt x="5886" y="4523"/>
                      <a:pt x="5898" y="4504"/>
                      <a:pt x="5910" y="4484"/>
                    </a:cubicBezTo>
                    <a:close/>
                  </a:path>
                </a:pathLst>
              </a:custGeom>
              <a:solidFill>
                <a:srgbClr val="324F9E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85" name="Google Shape;785;g3730aa33715_0_354"/>
              <p:cNvSpPr/>
              <p:nvPr/>
            </p:nvSpPr>
            <p:spPr>
              <a:xfrm>
                <a:off x="1651071" y="1236656"/>
                <a:ext cx="38045" cy="16439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06" extrusionOk="0">
                    <a:moveTo>
                      <a:pt x="89" y="4"/>
                    </a:moveTo>
                    <a:cubicBezTo>
                      <a:pt x="77" y="2"/>
                      <a:pt x="67" y="0"/>
                      <a:pt x="59" y="0"/>
                    </a:cubicBezTo>
                    <a:cubicBezTo>
                      <a:pt x="39" y="0"/>
                      <a:pt x="18" y="3"/>
                      <a:pt x="0" y="6"/>
                    </a:cubicBezTo>
                    <a:cubicBezTo>
                      <a:pt x="56" y="34"/>
                      <a:pt x="156" y="83"/>
                      <a:pt x="205" y="106"/>
                    </a:cubicBezTo>
                    <a:cubicBezTo>
                      <a:pt x="219" y="72"/>
                      <a:pt x="233" y="38"/>
                      <a:pt x="245" y="6"/>
                    </a:cubicBezTo>
                    <a:cubicBezTo>
                      <a:pt x="172" y="20"/>
                      <a:pt x="123" y="11"/>
                      <a:pt x="89" y="4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86" name="Google Shape;786;g3730aa33715_0_354"/>
              <p:cNvSpPr/>
              <p:nvPr/>
            </p:nvSpPr>
            <p:spPr>
              <a:xfrm>
                <a:off x="1649192" y="1243232"/>
                <a:ext cx="31469" cy="3569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31" extrusionOk="0">
                    <a:moveTo>
                      <a:pt x="0" y="0"/>
                    </a:moveTo>
                    <a:cubicBezTo>
                      <a:pt x="26" y="55"/>
                      <a:pt x="74" y="146"/>
                      <a:pt x="145" y="231"/>
                    </a:cubicBezTo>
                    <a:cubicBezTo>
                      <a:pt x="164" y="186"/>
                      <a:pt x="183" y="142"/>
                      <a:pt x="201" y="99"/>
                    </a:cubicBezTo>
                    <a:cubicBezTo>
                      <a:pt x="119" y="70"/>
                      <a:pt x="45" y="28"/>
                      <a:pt x="0" y="0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87" name="Google Shape;787;g3730aa33715_0_354"/>
              <p:cNvSpPr/>
              <p:nvPr/>
            </p:nvSpPr>
            <p:spPr>
              <a:xfrm>
                <a:off x="1643086" y="1194854"/>
                <a:ext cx="61529" cy="3945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251" extrusionOk="0">
                    <a:moveTo>
                      <a:pt x="124" y="131"/>
                    </a:moveTo>
                    <a:cubicBezTo>
                      <a:pt x="53" y="159"/>
                      <a:pt x="16" y="210"/>
                      <a:pt x="0" y="239"/>
                    </a:cubicBezTo>
                    <a:cubicBezTo>
                      <a:pt x="1" y="244"/>
                      <a:pt x="2" y="248"/>
                      <a:pt x="3" y="251"/>
                    </a:cubicBezTo>
                    <a:cubicBezTo>
                      <a:pt x="15" y="245"/>
                      <a:pt x="15" y="245"/>
                      <a:pt x="15" y="245"/>
                    </a:cubicBezTo>
                    <a:cubicBezTo>
                      <a:pt x="31" y="217"/>
                      <a:pt x="65" y="171"/>
                      <a:pt x="130" y="146"/>
                    </a:cubicBezTo>
                    <a:cubicBezTo>
                      <a:pt x="202" y="118"/>
                      <a:pt x="315" y="85"/>
                      <a:pt x="385" y="30"/>
                    </a:cubicBezTo>
                    <a:cubicBezTo>
                      <a:pt x="389" y="20"/>
                      <a:pt x="392" y="10"/>
                      <a:pt x="396" y="0"/>
                    </a:cubicBezTo>
                    <a:cubicBezTo>
                      <a:pt x="344" y="51"/>
                      <a:pt x="250" y="85"/>
                      <a:pt x="177" y="112"/>
                    </a:cubicBezTo>
                    <a:cubicBezTo>
                      <a:pt x="158" y="118"/>
                      <a:pt x="140" y="125"/>
                      <a:pt x="124" y="131"/>
                    </a:cubicBezTo>
                    <a:close/>
                  </a:path>
                </a:pathLst>
              </a:custGeom>
              <a:solidFill>
                <a:srgbClr val="FDDC3E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88" name="Google Shape;788;g3730aa33715_0_354"/>
              <p:cNvSpPr/>
              <p:nvPr/>
            </p:nvSpPr>
            <p:spPr>
              <a:xfrm>
                <a:off x="1645435" y="1199551"/>
                <a:ext cx="57772" cy="33817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15" extrusionOk="0">
                    <a:moveTo>
                      <a:pt x="121" y="130"/>
                    </a:moveTo>
                    <a:cubicBezTo>
                      <a:pt x="136" y="124"/>
                      <a:pt x="154" y="118"/>
                      <a:pt x="172" y="111"/>
                    </a:cubicBezTo>
                    <a:cubicBezTo>
                      <a:pt x="235" y="89"/>
                      <a:pt x="306" y="63"/>
                      <a:pt x="361" y="27"/>
                    </a:cubicBezTo>
                    <a:cubicBezTo>
                      <a:pt x="364" y="18"/>
                      <a:pt x="367" y="9"/>
                      <a:pt x="370" y="0"/>
                    </a:cubicBezTo>
                    <a:cubicBezTo>
                      <a:pt x="300" y="55"/>
                      <a:pt x="187" y="88"/>
                      <a:pt x="115" y="116"/>
                    </a:cubicBezTo>
                    <a:cubicBezTo>
                      <a:pt x="50" y="141"/>
                      <a:pt x="16" y="187"/>
                      <a:pt x="0" y="215"/>
                    </a:cubicBezTo>
                    <a:cubicBezTo>
                      <a:pt x="26" y="203"/>
                      <a:pt x="26" y="203"/>
                      <a:pt x="26" y="203"/>
                    </a:cubicBezTo>
                    <a:cubicBezTo>
                      <a:pt x="44" y="178"/>
                      <a:pt x="74" y="149"/>
                      <a:pt x="121" y="130"/>
                    </a:cubicBezTo>
                    <a:close/>
                  </a:path>
                </a:pathLst>
              </a:custGeom>
              <a:solidFill>
                <a:srgbClr val="FDDC3E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89" name="Google Shape;789;g3730aa33715_0_354"/>
              <p:cNvSpPr/>
              <p:nvPr/>
            </p:nvSpPr>
            <p:spPr>
              <a:xfrm>
                <a:off x="1921611" y="1652331"/>
                <a:ext cx="76559" cy="31939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8" extrusionOk="0">
                    <a:moveTo>
                      <a:pt x="493" y="0"/>
                    </a:moveTo>
                    <a:cubicBezTo>
                      <a:pt x="486" y="4"/>
                      <a:pt x="480" y="8"/>
                      <a:pt x="473" y="12"/>
                    </a:cubicBezTo>
                    <a:cubicBezTo>
                      <a:pt x="261" y="138"/>
                      <a:pt x="149" y="117"/>
                      <a:pt x="88" y="105"/>
                    </a:cubicBezTo>
                    <a:cubicBezTo>
                      <a:pt x="76" y="103"/>
                      <a:pt x="66" y="101"/>
                      <a:pt x="58" y="101"/>
                    </a:cubicBezTo>
                    <a:cubicBezTo>
                      <a:pt x="38" y="101"/>
                      <a:pt x="17" y="104"/>
                      <a:pt x="0" y="107"/>
                    </a:cubicBezTo>
                    <a:cubicBezTo>
                      <a:pt x="56" y="135"/>
                      <a:pt x="158" y="186"/>
                      <a:pt x="207" y="208"/>
                    </a:cubicBezTo>
                    <a:cubicBezTo>
                      <a:pt x="309" y="156"/>
                      <a:pt x="407" y="88"/>
                      <a:pt x="493" y="0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90" name="Google Shape;790;g3730aa33715_0_354"/>
              <p:cNvSpPr/>
              <p:nvPr/>
            </p:nvSpPr>
            <p:spPr>
              <a:xfrm>
                <a:off x="2015080" y="1628377"/>
                <a:ext cx="1409" cy="2818"/>
              </a:xfrm>
              <a:custGeom>
                <a:avLst/>
                <a:gdLst/>
                <a:ahLst/>
                <a:cxnLst/>
                <a:rect l="l" t="t" r="r" b="b"/>
                <a:pathLst>
                  <a:path w="10" h="18" extrusionOk="0">
                    <a:moveTo>
                      <a:pt x="0" y="18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4" y="14"/>
                      <a:pt x="7" y="10"/>
                      <a:pt x="10" y="5"/>
                    </a:cubicBezTo>
                    <a:cubicBezTo>
                      <a:pt x="8" y="4"/>
                      <a:pt x="6" y="2"/>
                      <a:pt x="4" y="0"/>
                    </a:cubicBezTo>
                    <a:cubicBezTo>
                      <a:pt x="3" y="6"/>
                      <a:pt x="2" y="12"/>
                      <a:pt x="0" y="18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91" name="Google Shape;791;g3730aa33715_0_354"/>
              <p:cNvSpPr/>
              <p:nvPr/>
            </p:nvSpPr>
            <p:spPr>
              <a:xfrm>
                <a:off x="2014610" y="1631195"/>
                <a:ext cx="469" cy="469"/>
              </a:xfrm>
              <a:custGeom>
                <a:avLst/>
                <a:gdLst/>
                <a:ahLst/>
                <a:cxnLst/>
                <a:rect l="l" t="t" r="r" b="b"/>
                <a:pathLst>
                  <a:path w="2" h="3" extrusionOk="0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92" name="Google Shape;792;g3730aa33715_0_354"/>
              <p:cNvSpPr/>
              <p:nvPr/>
            </p:nvSpPr>
            <p:spPr>
              <a:xfrm>
                <a:off x="1920202" y="1668770"/>
                <a:ext cx="33817" cy="16439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05" extrusionOk="0">
                    <a:moveTo>
                      <a:pt x="8" y="0"/>
                    </a:moveTo>
                    <a:cubicBezTo>
                      <a:pt x="5" y="1"/>
                      <a:pt x="3" y="1"/>
                      <a:pt x="0" y="2"/>
                    </a:cubicBezTo>
                    <a:cubicBezTo>
                      <a:pt x="41" y="28"/>
                      <a:pt x="119" y="74"/>
                      <a:pt x="206" y="105"/>
                    </a:cubicBezTo>
                    <a:cubicBezTo>
                      <a:pt x="209" y="104"/>
                      <a:pt x="212" y="102"/>
                      <a:pt x="215" y="101"/>
                    </a:cubicBezTo>
                    <a:cubicBezTo>
                      <a:pt x="166" y="79"/>
                      <a:pt x="64" y="28"/>
                      <a:pt x="8" y="0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93" name="Google Shape;793;g3730aa33715_0_354"/>
              <p:cNvSpPr/>
              <p:nvPr/>
            </p:nvSpPr>
            <p:spPr>
              <a:xfrm>
                <a:off x="1258881" y="1010267"/>
                <a:ext cx="135270" cy="76089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88" extrusionOk="0">
                    <a:moveTo>
                      <a:pt x="557" y="465"/>
                    </a:moveTo>
                    <a:cubicBezTo>
                      <a:pt x="743" y="428"/>
                      <a:pt x="842" y="107"/>
                      <a:pt x="870" y="0"/>
                    </a:cubicBezTo>
                    <a:cubicBezTo>
                      <a:pt x="792" y="43"/>
                      <a:pt x="588" y="144"/>
                      <a:pt x="411" y="144"/>
                    </a:cubicBezTo>
                    <a:cubicBezTo>
                      <a:pt x="338" y="144"/>
                      <a:pt x="269" y="126"/>
                      <a:pt x="216" y="79"/>
                    </a:cubicBezTo>
                    <a:cubicBezTo>
                      <a:pt x="192" y="58"/>
                      <a:pt x="174" y="35"/>
                      <a:pt x="160" y="13"/>
                    </a:cubicBezTo>
                    <a:cubicBezTo>
                      <a:pt x="158" y="13"/>
                      <a:pt x="157" y="13"/>
                      <a:pt x="156" y="13"/>
                    </a:cubicBezTo>
                    <a:cubicBezTo>
                      <a:pt x="131" y="13"/>
                      <a:pt x="108" y="18"/>
                      <a:pt x="87" y="30"/>
                    </a:cubicBezTo>
                    <a:cubicBezTo>
                      <a:pt x="44" y="57"/>
                      <a:pt x="17" y="116"/>
                      <a:pt x="6" y="207"/>
                    </a:cubicBezTo>
                    <a:cubicBezTo>
                      <a:pt x="0" y="267"/>
                      <a:pt x="20" y="319"/>
                      <a:pt x="66" y="362"/>
                    </a:cubicBezTo>
                    <a:cubicBezTo>
                      <a:pt x="186" y="472"/>
                      <a:pt x="446" y="488"/>
                      <a:pt x="557" y="465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94" name="Google Shape;794;g3730aa33715_0_354"/>
              <p:cNvSpPr/>
              <p:nvPr/>
            </p:nvSpPr>
            <p:spPr>
              <a:xfrm>
                <a:off x="1282835" y="983495"/>
                <a:ext cx="111317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51" extrusionOk="0">
                    <a:moveTo>
                      <a:pt x="34" y="173"/>
                    </a:moveTo>
                    <a:cubicBezTo>
                      <a:pt x="38" y="179"/>
                      <a:pt x="42" y="185"/>
                      <a:pt x="47" y="191"/>
                    </a:cubicBezTo>
                    <a:cubicBezTo>
                      <a:pt x="57" y="203"/>
                      <a:pt x="69" y="216"/>
                      <a:pt x="83" y="229"/>
                    </a:cubicBezTo>
                    <a:cubicBezTo>
                      <a:pt x="220" y="351"/>
                      <a:pt x="492" y="247"/>
                      <a:pt x="637" y="178"/>
                    </a:cubicBezTo>
                    <a:cubicBezTo>
                      <a:pt x="656" y="169"/>
                      <a:pt x="673" y="160"/>
                      <a:pt x="687" y="152"/>
                    </a:cubicBezTo>
                    <a:cubicBezTo>
                      <a:pt x="698" y="147"/>
                      <a:pt x="707" y="142"/>
                      <a:pt x="715" y="138"/>
                    </a:cubicBezTo>
                    <a:cubicBezTo>
                      <a:pt x="712" y="136"/>
                      <a:pt x="710" y="134"/>
                      <a:pt x="707" y="133"/>
                    </a:cubicBezTo>
                    <a:cubicBezTo>
                      <a:pt x="692" y="124"/>
                      <a:pt x="671" y="117"/>
                      <a:pt x="641" y="123"/>
                    </a:cubicBezTo>
                    <a:cubicBezTo>
                      <a:pt x="624" y="126"/>
                      <a:pt x="262" y="195"/>
                      <a:pt x="117" y="0"/>
                    </a:cubicBezTo>
                    <a:cubicBezTo>
                      <a:pt x="79" y="22"/>
                      <a:pt x="40" y="43"/>
                      <a:pt x="0" y="65"/>
                    </a:cubicBezTo>
                    <a:cubicBezTo>
                      <a:pt x="1" y="92"/>
                      <a:pt x="7" y="123"/>
                      <a:pt x="24" y="155"/>
                    </a:cubicBezTo>
                    <a:cubicBezTo>
                      <a:pt x="27" y="161"/>
                      <a:pt x="31" y="167"/>
                      <a:pt x="34" y="173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95" name="Google Shape;795;g3730aa33715_0_354"/>
              <p:cNvSpPr/>
              <p:nvPr/>
            </p:nvSpPr>
            <p:spPr>
              <a:xfrm>
                <a:off x="1407772" y="983495"/>
                <a:ext cx="104270" cy="54954"/>
              </a:xfrm>
              <a:custGeom>
                <a:avLst/>
                <a:gdLst/>
                <a:ahLst/>
                <a:cxnLst/>
                <a:rect l="l" t="t" r="r" b="b"/>
                <a:pathLst>
                  <a:path w="670" h="354" extrusionOk="0">
                    <a:moveTo>
                      <a:pt x="0" y="129"/>
                    </a:moveTo>
                    <a:cubicBezTo>
                      <a:pt x="17" y="133"/>
                      <a:pt x="38" y="136"/>
                      <a:pt x="59" y="136"/>
                    </a:cubicBezTo>
                    <a:cubicBezTo>
                      <a:pt x="66" y="136"/>
                      <a:pt x="77" y="134"/>
                      <a:pt x="89" y="131"/>
                    </a:cubicBezTo>
                    <a:cubicBezTo>
                      <a:pt x="149" y="120"/>
                      <a:pt x="262" y="99"/>
                      <a:pt x="473" y="224"/>
                    </a:cubicBezTo>
                    <a:cubicBezTo>
                      <a:pt x="536" y="262"/>
                      <a:pt x="577" y="305"/>
                      <a:pt x="595" y="354"/>
                    </a:cubicBezTo>
                    <a:cubicBezTo>
                      <a:pt x="619" y="333"/>
                      <a:pt x="648" y="304"/>
                      <a:pt x="670" y="273"/>
                    </a:cubicBezTo>
                    <a:cubicBezTo>
                      <a:pt x="294" y="0"/>
                      <a:pt x="294" y="0"/>
                      <a:pt x="294" y="0"/>
                    </a:cubicBezTo>
                    <a:cubicBezTo>
                      <a:pt x="269" y="5"/>
                      <a:pt x="243" y="13"/>
                      <a:pt x="218" y="24"/>
                    </a:cubicBezTo>
                    <a:cubicBezTo>
                      <a:pt x="176" y="42"/>
                      <a:pt x="61" y="99"/>
                      <a:pt x="0" y="129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96" name="Google Shape;796;g3730aa33715_0_354"/>
              <p:cNvSpPr/>
              <p:nvPr/>
            </p:nvSpPr>
            <p:spPr>
              <a:xfrm>
                <a:off x="1405893" y="964237"/>
                <a:ext cx="41802" cy="338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7" extrusionOk="0">
                    <a:moveTo>
                      <a:pt x="133" y="0"/>
                    </a:moveTo>
                    <a:cubicBezTo>
                      <a:pt x="69" y="81"/>
                      <a:pt x="24" y="166"/>
                      <a:pt x="0" y="217"/>
                    </a:cubicBezTo>
                    <a:cubicBezTo>
                      <a:pt x="57" y="182"/>
                      <a:pt x="160" y="124"/>
                      <a:pt x="268" y="98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97" name="Google Shape;797;g3730aa33715_0_354"/>
              <p:cNvSpPr/>
              <p:nvPr/>
            </p:nvSpPr>
            <p:spPr>
              <a:xfrm>
                <a:off x="1404954" y="1004161"/>
                <a:ext cx="92059" cy="79846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12" extrusionOk="0">
                    <a:moveTo>
                      <a:pt x="101" y="109"/>
                    </a:moveTo>
                    <a:cubicBezTo>
                      <a:pt x="117" y="115"/>
                      <a:pt x="134" y="122"/>
                      <a:pt x="153" y="128"/>
                    </a:cubicBezTo>
                    <a:cubicBezTo>
                      <a:pt x="255" y="165"/>
                      <a:pt x="382" y="211"/>
                      <a:pt x="420" y="298"/>
                    </a:cubicBezTo>
                    <a:cubicBezTo>
                      <a:pt x="452" y="371"/>
                      <a:pt x="456" y="458"/>
                      <a:pt x="448" y="512"/>
                    </a:cubicBezTo>
                    <a:cubicBezTo>
                      <a:pt x="497" y="473"/>
                      <a:pt x="583" y="386"/>
                      <a:pt x="589" y="293"/>
                    </a:cubicBezTo>
                    <a:cubicBezTo>
                      <a:pt x="590" y="289"/>
                      <a:pt x="589" y="285"/>
                      <a:pt x="589" y="280"/>
                    </a:cubicBezTo>
                    <a:cubicBezTo>
                      <a:pt x="589" y="274"/>
                      <a:pt x="589" y="268"/>
                      <a:pt x="588" y="262"/>
                    </a:cubicBezTo>
                    <a:cubicBezTo>
                      <a:pt x="587" y="256"/>
                      <a:pt x="586" y="250"/>
                      <a:pt x="584" y="244"/>
                    </a:cubicBezTo>
                    <a:cubicBezTo>
                      <a:pt x="571" y="197"/>
                      <a:pt x="534" y="156"/>
                      <a:pt x="473" y="119"/>
                    </a:cubicBezTo>
                    <a:cubicBezTo>
                      <a:pt x="272" y="0"/>
                      <a:pt x="167" y="20"/>
                      <a:pt x="110" y="30"/>
                    </a:cubicBezTo>
                    <a:cubicBezTo>
                      <a:pt x="98" y="33"/>
                      <a:pt x="88" y="34"/>
                      <a:pt x="78" y="35"/>
                    </a:cubicBezTo>
                    <a:cubicBezTo>
                      <a:pt x="77" y="35"/>
                      <a:pt x="76" y="35"/>
                      <a:pt x="75" y="35"/>
                    </a:cubicBezTo>
                    <a:cubicBezTo>
                      <a:pt x="61" y="35"/>
                      <a:pt x="48" y="34"/>
                      <a:pt x="35" y="32"/>
                    </a:cubicBezTo>
                    <a:cubicBezTo>
                      <a:pt x="22" y="31"/>
                      <a:pt x="10" y="28"/>
                      <a:pt x="0" y="26"/>
                    </a:cubicBezTo>
                    <a:cubicBezTo>
                      <a:pt x="2" y="30"/>
                      <a:pt x="5" y="33"/>
                      <a:pt x="7" y="37"/>
                    </a:cubicBezTo>
                    <a:cubicBezTo>
                      <a:pt x="25" y="61"/>
                      <a:pt x="55" y="91"/>
                      <a:pt x="101" y="109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98" name="Google Shape;798;g3730aa33715_0_354"/>
              <p:cNvSpPr/>
              <p:nvPr/>
            </p:nvSpPr>
            <p:spPr>
              <a:xfrm>
                <a:off x="1305380" y="963768"/>
                <a:ext cx="85953" cy="42272"/>
              </a:xfrm>
              <a:custGeom>
                <a:avLst/>
                <a:gdLst/>
                <a:ahLst/>
                <a:cxnLst/>
                <a:rect l="l" t="t" r="r" b="b"/>
                <a:pathLst>
                  <a:path w="552" h="272" extrusionOk="0">
                    <a:moveTo>
                      <a:pt x="479" y="221"/>
                    </a:moveTo>
                    <a:cubicBezTo>
                      <a:pt x="485" y="220"/>
                      <a:pt x="489" y="219"/>
                      <a:pt x="490" y="219"/>
                    </a:cubicBezTo>
                    <a:cubicBezTo>
                      <a:pt x="515" y="214"/>
                      <a:pt x="535" y="216"/>
                      <a:pt x="552" y="221"/>
                    </a:cubicBezTo>
                    <a:cubicBezTo>
                      <a:pt x="489" y="127"/>
                      <a:pt x="381" y="86"/>
                      <a:pt x="284" y="49"/>
                    </a:cubicBezTo>
                    <a:cubicBezTo>
                      <a:pt x="243" y="33"/>
                      <a:pt x="203" y="18"/>
                      <a:pt x="171" y="0"/>
                    </a:cubicBezTo>
                    <a:cubicBezTo>
                      <a:pt x="143" y="20"/>
                      <a:pt x="114" y="40"/>
                      <a:pt x="84" y="59"/>
                    </a:cubicBezTo>
                    <a:cubicBezTo>
                      <a:pt x="56" y="77"/>
                      <a:pt x="28" y="94"/>
                      <a:pt x="0" y="111"/>
                    </a:cubicBezTo>
                    <a:cubicBezTo>
                      <a:pt x="124" y="272"/>
                      <a:pt x="418" y="231"/>
                      <a:pt x="479" y="221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799" name="Google Shape;799;g3730aa33715_0_354"/>
              <p:cNvSpPr/>
              <p:nvPr/>
            </p:nvSpPr>
            <p:spPr>
              <a:xfrm>
                <a:off x="1191246" y="1033751"/>
                <a:ext cx="24424" cy="4556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93" extrusionOk="0">
                    <a:moveTo>
                      <a:pt x="17" y="293"/>
                    </a:moveTo>
                    <a:cubicBezTo>
                      <a:pt x="66" y="253"/>
                      <a:pt x="152" y="166"/>
                      <a:pt x="158" y="73"/>
                    </a:cubicBezTo>
                    <a:cubicBezTo>
                      <a:pt x="159" y="69"/>
                      <a:pt x="158" y="65"/>
                      <a:pt x="158" y="60"/>
                    </a:cubicBezTo>
                    <a:cubicBezTo>
                      <a:pt x="158" y="54"/>
                      <a:pt x="158" y="48"/>
                      <a:pt x="157" y="42"/>
                    </a:cubicBezTo>
                    <a:cubicBezTo>
                      <a:pt x="156" y="36"/>
                      <a:pt x="155" y="30"/>
                      <a:pt x="153" y="24"/>
                    </a:cubicBezTo>
                    <a:cubicBezTo>
                      <a:pt x="151" y="16"/>
                      <a:pt x="148" y="8"/>
                      <a:pt x="144" y="0"/>
                    </a:cubicBezTo>
                    <a:cubicBezTo>
                      <a:pt x="132" y="8"/>
                      <a:pt x="120" y="16"/>
                      <a:pt x="108" y="25"/>
                    </a:cubicBezTo>
                    <a:cubicBezTo>
                      <a:pt x="103" y="28"/>
                      <a:pt x="98" y="32"/>
                      <a:pt x="93" y="35"/>
                    </a:cubicBezTo>
                    <a:cubicBezTo>
                      <a:pt x="88" y="39"/>
                      <a:pt x="83" y="42"/>
                      <a:pt x="78" y="46"/>
                    </a:cubicBezTo>
                    <a:cubicBezTo>
                      <a:pt x="52" y="66"/>
                      <a:pt x="26" y="86"/>
                      <a:pt x="0" y="108"/>
                    </a:cubicBezTo>
                    <a:cubicBezTo>
                      <a:pt x="22" y="174"/>
                      <a:pt x="24" y="246"/>
                      <a:pt x="17" y="293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00" name="Google Shape;800;g3730aa33715_0_354"/>
              <p:cNvSpPr/>
              <p:nvPr/>
            </p:nvSpPr>
            <p:spPr>
              <a:xfrm>
                <a:off x="1196412" y="1154931"/>
                <a:ext cx="135271" cy="76089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88" extrusionOk="0">
                    <a:moveTo>
                      <a:pt x="216" y="409"/>
                    </a:moveTo>
                    <a:cubicBezTo>
                      <a:pt x="395" y="249"/>
                      <a:pt x="760" y="427"/>
                      <a:pt x="871" y="488"/>
                    </a:cubicBezTo>
                    <a:cubicBezTo>
                      <a:pt x="843" y="381"/>
                      <a:pt x="743" y="60"/>
                      <a:pt x="558" y="23"/>
                    </a:cubicBezTo>
                    <a:cubicBezTo>
                      <a:pt x="446" y="0"/>
                      <a:pt x="187" y="15"/>
                      <a:pt x="66" y="126"/>
                    </a:cubicBezTo>
                    <a:cubicBezTo>
                      <a:pt x="20" y="168"/>
                      <a:pt x="0" y="220"/>
                      <a:pt x="7" y="281"/>
                    </a:cubicBezTo>
                    <a:cubicBezTo>
                      <a:pt x="17" y="371"/>
                      <a:pt x="44" y="431"/>
                      <a:pt x="88" y="457"/>
                    </a:cubicBezTo>
                    <a:cubicBezTo>
                      <a:pt x="110" y="471"/>
                      <a:pt x="134" y="475"/>
                      <a:pt x="160" y="475"/>
                    </a:cubicBezTo>
                    <a:cubicBezTo>
                      <a:pt x="174" y="452"/>
                      <a:pt x="193" y="430"/>
                      <a:pt x="216" y="409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01" name="Google Shape;801;g3730aa33715_0_354"/>
              <p:cNvSpPr/>
              <p:nvPr/>
            </p:nvSpPr>
            <p:spPr>
              <a:xfrm>
                <a:off x="1217079" y="1203308"/>
                <a:ext cx="11460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42" extrusionOk="0">
                    <a:moveTo>
                      <a:pt x="93" y="442"/>
                    </a:moveTo>
                    <a:cubicBezTo>
                      <a:pt x="183" y="136"/>
                      <a:pt x="642" y="224"/>
                      <a:pt x="662" y="228"/>
                    </a:cubicBezTo>
                    <a:cubicBezTo>
                      <a:pt x="691" y="234"/>
                      <a:pt x="713" y="227"/>
                      <a:pt x="727" y="218"/>
                    </a:cubicBezTo>
                    <a:cubicBezTo>
                      <a:pt x="730" y="216"/>
                      <a:pt x="733" y="215"/>
                      <a:pt x="735" y="213"/>
                    </a:cubicBezTo>
                    <a:cubicBezTo>
                      <a:pt x="728" y="209"/>
                      <a:pt x="719" y="204"/>
                      <a:pt x="708" y="198"/>
                    </a:cubicBezTo>
                    <a:cubicBezTo>
                      <a:pt x="694" y="191"/>
                      <a:pt x="676" y="182"/>
                      <a:pt x="657" y="173"/>
                    </a:cubicBezTo>
                    <a:cubicBezTo>
                      <a:pt x="512" y="103"/>
                      <a:pt x="240" y="0"/>
                      <a:pt x="103" y="122"/>
                    </a:cubicBezTo>
                    <a:cubicBezTo>
                      <a:pt x="89" y="135"/>
                      <a:pt x="78" y="147"/>
                      <a:pt x="68" y="160"/>
                    </a:cubicBezTo>
                    <a:cubicBezTo>
                      <a:pt x="63" y="166"/>
                      <a:pt x="59" y="172"/>
                      <a:pt x="55" y="178"/>
                    </a:cubicBezTo>
                    <a:cubicBezTo>
                      <a:pt x="51" y="184"/>
                      <a:pt x="48" y="189"/>
                      <a:pt x="45" y="195"/>
                    </a:cubicBezTo>
                    <a:cubicBezTo>
                      <a:pt x="0" y="278"/>
                      <a:pt x="29" y="354"/>
                      <a:pt x="42" y="380"/>
                    </a:cubicBezTo>
                    <a:cubicBezTo>
                      <a:pt x="56" y="409"/>
                      <a:pt x="75" y="430"/>
                      <a:pt x="93" y="442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02" name="Google Shape;802;g3730aa33715_0_354"/>
              <p:cNvSpPr/>
              <p:nvPr/>
            </p:nvSpPr>
            <p:spPr>
              <a:xfrm>
                <a:off x="1344834" y="1202369"/>
                <a:ext cx="110377" cy="56832"/>
              </a:xfrm>
              <a:custGeom>
                <a:avLst/>
                <a:gdLst/>
                <a:ahLst/>
                <a:cxnLst/>
                <a:rect l="l" t="t" r="r" b="b"/>
                <a:pathLst>
                  <a:path w="709" h="363" extrusionOk="0">
                    <a:moveTo>
                      <a:pt x="365" y="363"/>
                    </a:moveTo>
                    <a:cubicBezTo>
                      <a:pt x="398" y="363"/>
                      <a:pt x="428" y="361"/>
                      <a:pt x="455" y="357"/>
                    </a:cubicBezTo>
                    <a:cubicBezTo>
                      <a:pt x="532" y="342"/>
                      <a:pt x="607" y="304"/>
                      <a:pt x="673" y="245"/>
                    </a:cubicBezTo>
                    <a:cubicBezTo>
                      <a:pt x="698" y="222"/>
                      <a:pt x="709" y="197"/>
                      <a:pt x="707" y="168"/>
                    </a:cubicBezTo>
                    <a:cubicBezTo>
                      <a:pt x="703" y="105"/>
                      <a:pt x="641" y="40"/>
                      <a:pt x="595" y="0"/>
                    </a:cubicBezTo>
                    <a:cubicBezTo>
                      <a:pt x="577" y="48"/>
                      <a:pt x="537" y="92"/>
                      <a:pt x="474" y="129"/>
                    </a:cubicBezTo>
                    <a:cubicBezTo>
                      <a:pt x="262" y="255"/>
                      <a:pt x="150" y="234"/>
                      <a:pt x="89" y="222"/>
                    </a:cubicBezTo>
                    <a:cubicBezTo>
                      <a:pt x="77" y="220"/>
                      <a:pt x="67" y="218"/>
                      <a:pt x="59" y="218"/>
                    </a:cubicBezTo>
                    <a:cubicBezTo>
                      <a:pt x="39" y="218"/>
                      <a:pt x="18" y="221"/>
                      <a:pt x="0" y="224"/>
                    </a:cubicBezTo>
                    <a:cubicBezTo>
                      <a:pt x="61" y="255"/>
                      <a:pt x="176" y="312"/>
                      <a:pt x="219" y="330"/>
                    </a:cubicBezTo>
                    <a:cubicBezTo>
                      <a:pt x="266" y="350"/>
                      <a:pt x="314" y="361"/>
                      <a:pt x="362" y="363"/>
                    </a:cubicBezTo>
                    <a:cubicBezTo>
                      <a:pt x="363" y="363"/>
                      <a:pt x="364" y="363"/>
                      <a:pt x="365" y="363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03" name="Google Shape;803;g3730aa33715_0_354"/>
              <p:cNvSpPr/>
              <p:nvPr/>
            </p:nvSpPr>
            <p:spPr>
              <a:xfrm>
                <a:off x="1343425" y="1235717"/>
                <a:ext cx="131043" cy="77029"/>
              </a:xfrm>
              <a:custGeom>
                <a:avLst/>
                <a:gdLst/>
                <a:ahLst/>
                <a:cxnLst/>
                <a:rect l="l" t="t" r="r" b="b"/>
                <a:pathLst>
                  <a:path w="841" h="494" extrusionOk="0">
                    <a:moveTo>
                      <a:pt x="530" y="479"/>
                    </a:moveTo>
                    <a:cubicBezTo>
                      <a:pt x="610" y="475"/>
                      <a:pt x="726" y="409"/>
                      <a:pt x="788" y="332"/>
                    </a:cubicBezTo>
                    <a:cubicBezTo>
                      <a:pt x="813" y="301"/>
                      <a:pt x="841" y="254"/>
                      <a:pt x="833" y="204"/>
                    </a:cubicBezTo>
                    <a:cubicBezTo>
                      <a:pt x="825" y="155"/>
                      <a:pt x="777" y="51"/>
                      <a:pt x="752" y="0"/>
                    </a:cubicBezTo>
                    <a:cubicBezTo>
                      <a:pt x="723" y="53"/>
                      <a:pt x="643" y="154"/>
                      <a:pt x="452" y="176"/>
                    </a:cubicBezTo>
                    <a:cubicBezTo>
                      <a:pt x="429" y="179"/>
                      <a:pt x="405" y="181"/>
                      <a:pt x="379" y="181"/>
                    </a:cubicBezTo>
                    <a:cubicBezTo>
                      <a:pt x="378" y="181"/>
                      <a:pt x="377" y="181"/>
                      <a:pt x="375" y="181"/>
                    </a:cubicBezTo>
                    <a:cubicBezTo>
                      <a:pt x="234" y="181"/>
                      <a:pt x="76" y="95"/>
                      <a:pt x="0" y="47"/>
                    </a:cubicBezTo>
                    <a:cubicBezTo>
                      <a:pt x="59" y="172"/>
                      <a:pt x="240" y="494"/>
                      <a:pt x="530" y="479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04" name="Google Shape;804;g3730aa33715_0_354"/>
              <p:cNvSpPr/>
              <p:nvPr/>
            </p:nvSpPr>
            <p:spPr>
              <a:xfrm>
                <a:off x="1342486" y="1157279"/>
                <a:ext cx="92059" cy="79847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13" extrusionOk="0">
                    <a:moveTo>
                      <a:pt x="102" y="403"/>
                    </a:moveTo>
                    <a:cubicBezTo>
                      <a:pt x="55" y="422"/>
                      <a:pt x="25" y="451"/>
                      <a:pt x="7" y="476"/>
                    </a:cubicBezTo>
                    <a:cubicBezTo>
                      <a:pt x="5" y="479"/>
                      <a:pt x="2" y="483"/>
                      <a:pt x="0" y="486"/>
                    </a:cubicBezTo>
                    <a:cubicBezTo>
                      <a:pt x="11" y="484"/>
                      <a:pt x="23" y="482"/>
                      <a:pt x="36" y="480"/>
                    </a:cubicBezTo>
                    <a:cubicBezTo>
                      <a:pt x="48" y="479"/>
                      <a:pt x="62" y="478"/>
                      <a:pt x="75" y="478"/>
                    </a:cubicBezTo>
                    <a:cubicBezTo>
                      <a:pt x="76" y="478"/>
                      <a:pt x="78" y="478"/>
                      <a:pt x="79" y="478"/>
                    </a:cubicBezTo>
                    <a:cubicBezTo>
                      <a:pt x="88" y="478"/>
                      <a:pt x="99" y="480"/>
                      <a:pt x="111" y="482"/>
                    </a:cubicBezTo>
                    <a:cubicBezTo>
                      <a:pt x="167" y="493"/>
                      <a:pt x="272" y="513"/>
                      <a:pt x="474" y="393"/>
                    </a:cubicBezTo>
                    <a:cubicBezTo>
                      <a:pt x="535" y="357"/>
                      <a:pt x="572" y="315"/>
                      <a:pt x="585" y="269"/>
                    </a:cubicBezTo>
                    <a:cubicBezTo>
                      <a:pt x="586" y="263"/>
                      <a:pt x="587" y="257"/>
                      <a:pt x="588" y="251"/>
                    </a:cubicBezTo>
                    <a:cubicBezTo>
                      <a:pt x="589" y="245"/>
                      <a:pt x="589" y="239"/>
                      <a:pt x="590" y="232"/>
                    </a:cubicBezTo>
                    <a:cubicBezTo>
                      <a:pt x="590" y="228"/>
                      <a:pt x="590" y="224"/>
                      <a:pt x="590" y="219"/>
                    </a:cubicBezTo>
                    <a:cubicBezTo>
                      <a:pt x="583" y="127"/>
                      <a:pt x="497" y="40"/>
                      <a:pt x="449" y="0"/>
                    </a:cubicBezTo>
                    <a:cubicBezTo>
                      <a:pt x="457" y="54"/>
                      <a:pt x="452" y="142"/>
                      <a:pt x="420" y="215"/>
                    </a:cubicBezTo>
                    <a:cubicBezTo>
                      <a:pt x="383" y="302"/>
                      <a:pt x="255" y="347"/>
                      <a:pt x="153" y="384"/>
                    </a:cubicBezTo>
                    <a:cubicBezTo>
                      <a:pt x="135" y="391"/>
                      <a:pt x="117" y="397"/>
                      <a:pt x="102" y="403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05" name="Google Shape;805;g3730aa33715_0_354"/>
              <p:cNvSpPr/>
              <p:nvPr/>
            </p:nvSpPr>
            <p:spPr>
              <a:xfrm>
                <a:off x="1232578" y="1241354"/>
                <a:ext cx="96286" cy="8125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2" extrusionOk="0">
                    <a:moveTo>
                      <a:pt x="190" y="522"/>
                    </a:moveTo>
                    <a:cubicBezTo>
                      <a:pt x="168" y="458"/>
                      <a:pt x="126" y="304"/>
                      <a:pt x="221" y="241"/>
                    </a:cubicBezTo>
                    <a:cubicBezTo>
                      <a:pt x="255" y="219"/>
                      <a:pt x="300" y="202"/>
                      <a:pt x="349" y="183"/>
                    </a:cubicBezTo>
                    <a:cubicBezTo>
                      <a:pt x="445" y="147"/>
                      <a:pt x="553" y="105"/>
                      <a:pt x="617" y="12"/>
                    </a:cubicBezTo>
                    <a:cubicBezTo>
                      <a:pt x="600" y="17"/>
                      <a:pt x="579" y="19"/>
                      <a:pt x="554" y="14"/>
                    </a:cubicBezTo>
                    <a:cubicBezTo>
                      <a:pt x="553" y="14"/>
                      <a:pt x="549" y="13"/>
                      <a:pt x="544" y="12"/>
                    </a:cubicBezTo>
                    <a:cubicBezTo>
                      <a:pt x="520" y="8"/>
                      <a:pt x="464" y="0"/>
                      <a:pt x="395" y="0"/>
                    </a:cubicBezTo>
                    <a:cubicBezTo>
                      <a:pt x="257" y="0"/>
                      <a:pt x="72" y="34"/>
                      <a:pt x="22" y="208"/>
                    </a:cubicBezTo>
                    <a:cubicBezTo>
                      <a:pt x="21" y="210"/>
                      <a:pt x="20" y="212"/>
                      <a:pt x="20" y="214"/>
                    </a:cubicBezTo>
                    <a:cubicBezTo>
                      <a:pt x="19" y="217"/>
                      <a:pt x="18" y="220"/>
                      <a:pt x="18" y="223"/>
                    </a:cubicBezTo>
                    <a:cubicBezTo>
                      <a:pt x="16" y="228"/>
                      <a:pt x="15" y="234"/>
                      <a:pt x="14" y="239"/>
                    </a:cubicBezTo>
                    <a:cubicBezTo>
                      <a:pt x="0" y="309"/>
                      <a:pt x="9" y="369"/>
                      <a:pt x="40" y="418"/>
                    </a:cubicBezTo>
                    <a:cubicBezTo>
                      <a:pt x="81" y="481"/>
                      <a:pt x="151" y="510"/>
                      <a:pt x="190" y="522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06" name="Google Shape;806;g3730aa33715_0_354"/>
              <p:cNvSpPr/>
              <p:nvPr/>
            </p:nvSpPr>
            <p:spPr>
              <a:xfrm>
                <a:off x="1101535" y="1193915"/>
                <a:ext cx="65286" cy="56363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64" extrusionOk="0">
                    <a:moveTo>
                      <a:pt x="75" y="364"/>
                    </a:moveTo>
                    <a:cubicBezTo>
                      <a:pt x="108" y="364"/>
                      <a:pt x="137" y="361"/>
                      <a:pt x="165" y="357"/>
                    </a:cubicBezTo>
                    <a:cubicBezTo>
                      <a:pt x="242" y="342"/>
                      <a:pt x="317" y="305"/>
                      <a:pt x="382" y="245"/>
                    </a:cubicBezTo>
                    <a:cubicBezTo>
                      <a:pt x="407" y="223"/>
                      <a:pt x="419" y="197"/>
                      <a:pt x="417" y="168"/>
                    </a:cubicBezTo>
                    <a:cubicBezTo>
                      <a:pt x="413" y="106"/>
                      <a:pt x="351" y="40"/>
                      <a:pt x="305" y="0"/>
                    </a:cubicBezTo>
                    <a:cubicBezTo>
                      <a:pt x="287" y="49"/>
                      <a:pt x="247" y="92"/>
                      <a:pt x="184" y="130"/>
                    </a:cubicBezTo>
                    <a:cubicBezTo>
                      <a:pt x="119" y="168"/>
                      <a:pt x="63" y="193"/>
                      <a:pt x="15" y="208"/>
                    </a:cubicBezTo>
                    <a:cubicBezTo>
                      <a:pt x="9" y="255"/>
                      <a:pt x="4" y="303"/>
                      <a:pt x="0" y="353"/>
                    </a:cubicBezTo>
                    <a:cubicBezTo>
                      <a:pt x="24" y="359"/>
                      <a:pt x="49" y="362"/>
                      <a:pt x="73" y="363"/>
                    </a:cubicBezTo>
                    <a:cubicBezTo>
                      <a:pt x="74" y="363"/>
                      <a:pt x="75" y="364"/>
                      <a:pt x="75" y="364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07" name="Google Shape;807;g3730aa33715_0_354"/>
              <p:cNvSpPr/>
              <p:nvPr/>
            </p:nvSpPr>
            <p:spPr>
              <a:xfrm>
                <a:off x="1100596" y="1227263"/>
                <a:ext cx="85014" cy="7515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83" extrusionOk="0">
                    <a:moveTo>
                      <a:pt x="235" y="479"/>
                    </a:moveTo>
                    <a:cubicBezTo>
                      <a:pt x="315" y="474"/>
                      <a:pt x="431" y="408"/>
                      <a:pt x="493" y="331"/>
                    </a:cubicBezTo>
                    <a:cubicBezTo>
                      <a:pt x="518" y="300"/>
                      <a:pt x="546" y="253"/>
                      <a:pt x="538" y="203"/>
                    </a:cubicBezTo>
                    <a:cubicBezTo>
                      <a:pt x="530" y="154"/>
                      <a:pt x="482" y="51"/>
                      <a:pt x="457" y="0"/>
                    </a:cubicBezTo>
                    <a:cubicBezTo>
                      <a:pt x="428" y="53"/>
                      <a:pt x="348" y="154"/>
                      <a:pt x="157" y="176"/>
                    </a:cubicBezTo>
                    <a:cubicBezTo>
                      <a:pt x="134" y="178"/>
                      <a:pt x="110" y="180"/>
                      <a:pt x="84" y="180"/>
                    </a:cubicBezTo>
                    <a:cubicBezTo>
                      <a:pt x="83" y="180"/>
                      <a:pt x="82" y="180"/>
                      <a:pt x="80" y="180"/>
                    </a:cubicBezTo>
                    <a:cubicBezTo>
                      <a:pt x="55" y="180"/>
                      <a:pt x="29" y="177"/>
                      <a:pt x="3" y="172"/>
                    </a:cubicBezTo>
                    <a:cubicBezTo>
                      <a:pt x="2" y="183"/>
                      <a:pt x="1" y="194"/>
                      <a:pt x="0" y="205"/>
                    </a:cubicBezTo>
                    <a:cubicBezTo>
                      <a:pt x="12" y="421"/>
                      <a:pt x="12" y="421"/>
                      <a:pt x="12" y="421"/>
                    </a:cubicBezTo>
                    <a:cubicBezTo>
                      <a:pt x="77" y="460"/>
                      <a:pt x="152" y="483"/>
                      <a:pt x="235" y="479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08" name="Google Shape;808;g3730aa33715_0_354"/>
              <p:cNvSpPr/>
              <p:nvPr/>
            </p:nvSpPr>
            <p:spPr>
              <a:xfrm>
                <a:off x="1104353" y="1148825"/>
                <a:ext cx="41333" cy="71863"/>
              </a:xfrm>
              <a:custGeom>
                <a:avLst/>
                <a:gdLst/>
                <a:ahLst/>
                <a:cxnLst/>
                <a:rect l="l" t="t" r="r" b="b"/>
                <a:pathLst>
                  <a:path w="264" h="463" extrusionOk="0">
                    <a:moveTo>
                      <a:pt x="259" y="268"/>
                    </a:moveTo>
                    <a:cubicBezTo>
                      <a:pt x="260" y="262"/>
                      <a:pt x="261" y="256"/>
                      <a:pt x="262" y="250"/>
                    </a:cubicBezTo>
                    <a:cubicBezTo>
                      <a:pt x="263" y="244"/>
                      <a:pt x="263" y="238"/>
                      <a:pt x="264" y="232"/>
                    </a:cubicBezTo>
                    <a:cubicBezTo>
                      <a:pt x="264" y="227"/>
                      <a:pt x="264" y="223"/>
                      <a:pt x="264" y="219"/>
                    </a:cubicBezTo>
                    <a:cubicBezTo>
                      <a:pt x="257" y="126"/>
                      <a:pt x="171" y="39"/>
                      <a:pt x="123" y="0"/>
                    </a:cubicBezTo>
                    <a:cubicBezTo>
                      <a:pt x="131" y="53"/>
                      <a:pt x="126" y="141"/>
                      <a:pt x="94" y="214"/>
                    </a:cubicBezTo>
                    <a:cubicBezTo>
                      <a:pt x="82" y="243"/>
                      <a:pt x="59" y="268"/>
                      <a:pt x="30" y="289"/>
                    </a:cubicBezTo>
                    <a:cubicBezTo>
                      <a:pt x="28" y="299"/>
                      <a:pt x="26" y="309"/>
                      <a:pt x="24" y="319"/>
                    </a:cubicBezTo>
                    <a:cubicBezTo>
                      <a:pt x="23" y="325"/>
                      <a:pt x="22" y="331"/>
                      <a:pt x="21" y="338"/>
                    </a:cubicBezTo>
                    <a:cubicBezTo>
                      <a:pt x="19" y="344"/>
                      <a:pt x="18" y="350"/>
                      <a:pt x="17" y="357"/>
                    </a:cubicBezTo>
                    <a:cubicBezTo>
                      <a:pt x="11" y="391"/>
                      <a:pt x="5" y="427"/>
                      <a:pt x="0" y="463"/>
                    </a:cubicBezTo>
                    <a:cubicBezTo>
                      <a:pt x="42" y="448"/>
                      <a:pt x="91" y="426"/>
                      <a:pt x="148" y="392"/>
                    </a:cubicBezTo>
                    <a:cubicBezTo>
                      <a:pt x="209" y="356"/>
                      <a:pt x="246" y="314"/>
                      <a:pt x="259" y="268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09" name="Google Shape;809;g3730aa33715_0_354"/>
              <p:cNvSpPr/>
              <p:nvPr/>
            </p:nvSpPr>
            <p:spPr>
              <a:xfrm>
                <a:off x="1258881" y="1441441"/>
                <a:ext cx="135270" cy="76089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88" extrusionOk="0">
                    <a:moveTo>
                      <a:pt x="557" y="465"/>
                    </a:moveTo>
                    <a:cubicBezTo>
                      <a:pt x="743" y="428"/>
                      <a:pt x="842" y="107"/>
                      <a:pt x="870" y="0"/>
                    </a:cubicBezTo>
                    <a:cubicBezTo>
                      <a:pt x="792" y="43"/>
                      <a:pt x="588" y="144"/>
                      <a:pt x="411" y="144"/>
                    </a:cubicBezTo>
                    <a:cubicBezTo>
                      <a:pt x="338" y="144"/>
                      <a:pt x="269" y="126"/>
                      <a:pt x="216" y="79"/>
                    </a:cubicBezTo>
                    <a:cubicBezTo>
                      <a:pt x="192" y="58"/>
                      <a:pt x="174" y="36"/>
                      <a:pt x="160" y="13"/>
                    </a:cubicBezTo>
                    <a:cubicBezTo>
                      <a:pt x="158" y="13"/>
                      <a:pt x="157" y="13"/>
                      <a:pt x="156" y="13"/>
                    </a:cubicBezTo>
                    <a:cubicBezTo>
                      <a:pt x="131" y="13"/>
                      <a:pt x="108" y="18"/>
                      <a:pt x="87" y="30"/>
                    </a:cubicBezTo>
                    <a:cubicBezTo>
                      <a:pt x="44" y="57"/>
                      <a:pt x="17" y="116"/>
                      <a:pt x="6" y="207"/>
                    </a:cubicBezTo>
                    <a:cubicBezTo>
                      <a:pt x="0" y="267"/>
                      <a:pt x="20" y="319"/>
                      <a:pt x="66" y="362"/>
                    </a:cubicBezTo>
                    <a:cubicBezTo>
                      <a:pt x="186" y="472"/>
                      <a:pt x="446" y="488"/>
                      <a:pt x="557" y="465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10" name="Google Shape;810;g3730aa33715_0_354"/>
              <p:cNvSpPr/>
              <p:nvPr/>
            </p:nvSpPr>
            <p:spPr>
              <a:xfrm>
                <a:off x="1279547" y="1400578"/>
                <a:ext cx="11460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42" extrusionOk="0">
                    <a:moveTo>
                      <a:pt x="661" y="214"/>
                    </a:moveTo>
                    <a:cubicBezTo>
                      <a:pt x="641" y="218"/>
                      <a:pt x="182" y="305"/>
                      <a:pt x="93" y="0"/>
                    </a:cubicBezTo>
                    <a:cubicBezTo>
                      <a:pt x="75" y="12"/>
                      <a:pt x="56" y="33"/>
                      <a:pt x="41" y="62"/>
                    </a:cubicBezTo>
                    <a:cubicBezTo>
                      <a:pt x="29" y="88"/>
                      <a:pt x="0" y="163"/>
                      <a:pt x="44" y="247"/>
                    </a:cubicBezTo>
                    <a:cubicBezTo>
                      <a:pt x="47" y="252"/>
                      <a:pt x="51" y="258"/>
                      <a:pt x="54" y="264"/>
                    </a:cubicBezTo>
                    <a:cubicBezTo>
                      <a:pt x="58" y="270"/>
                      <a:pt x="63" y="276"/>
                      <a:pt x="67" y="282"/>
                    </a:cubicBezTo>
                    <a:cubicBezTo>
                      <a:pt x="77" y="294"/>
                      <a:pt x="89" y="307"/>
                      <a:pt x="103" y="320"/>
                    </a:cubicBezTo>
                    <a:cubicBezTo>
                      <a:pt x="240" y="442"/>
                      <a:pt x="512" y="339"/>
                      <a:pt x="656" y="269"/>
                    </a:cubicBezTo>
                    <a:cubicBezTo>
                      <a:pt x="676" y="260"/>
                      <a:pt x="693" y="251"/>
                      <a:pt x="707" y="244"/>
                    </a:cubicBezTo>
                    <a:cubicBezTo>
                      <a:pt x="718" y="238"/>
                      <a:pt x="727" y="233"/>
                      <a:pt x="735" y="229"/>
                    </a:cubicBezTo>
                    <a:cubicBezTo>
                      <a:pt x="732" y="227"/>
                      <a:pt x="730" y="225"/>
                      <a:pt x="727" y="224"/>
                    </a:cubicBezTo>
                    <a:cubicBezTo>
                      <a:pt x="712" y="215"/>
                      <a:pt x="691" y="208"/>
                      <a:pt x="661" y="214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11" name="Google Shape;811;g3730aa33715_0_354"/>
              <p:cNvSpPr/>
              <p:nvPr/>
            </p:nvSpPr>
            <p:spPr>
              <a:xfrm>
                <a:off x="1407772" y="1413259"/>
                <a:ext cx="109906" cy="5683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364" extrusionOk="0">
                    <a:moveTo>
                      <a:pt x="706" y="196"/>
                    </a:moveTo>
                    <a:cubicBezTo>
                      <a:pt x="708" y="167"/>
                      <a:pt x="697" y="141"/>
                      <a:pt x="672" y="119"/>
                    </a:cubicBezTo>
                    <a:cubicBezTo>
                      <a:pt x="606" y="58"/>
                      <a:pt x="530" y="21"/>
                      <a:pt x="451" y="7"/>
                    </a:cubicBezTo>
                    <a:cubicBezTo>
                      <a:pt x="425" y="3"/>
                      <a:pt x="397" y="0"/>
                      <a:pt x="365" y="0"/>
                    </a:cubicBezTo>
                    <a:cubicBezTo>
                      <a:pt x="364" y="0"/>
                      <a:pt x="363" y="1"/>
                      <a:pt x="362" y="1"/>
                    </a:cubicBezTo>
                    <a:cubicBezTo>
                      <a:pt x="313" y="3"/>
                      <a:pt x="265" y="14"/>
                      <a:pt x="218" y="34"/>
                    </a:cubicBezTo>
                    <a:cubicBezTo>
                      <a:pt x="176" y="52"/>
                      <a:pt x="61" y="109"/>
                      <a:pt x="0" y="139"/>
                    </a:cubicBezTo>
                    <a:cubicBezTo>
                      <a:pt x="17" y="143"/>
                      <a:pt x="38" y="146"/>
                      <a:pt x="59" y="146"/>
                    </a:cubicBezTo>
                    <a:cubicBezTo>
                      <a:pt x="66" y="146"/>
                      <a:pt x="77" y="144"/>
                      <a:pt x="89" y="141"/>
                    </a:cubicBezTo>
                    <a:cubicBezTo>
                      <a:pt x="149" y="130"/>
                      <a:pt x="262" y="109"/>
                      <a:pt x="473" y="235"/>
                    </a:cubicBezTo>
                    <a:cubicBezTo>
                      <a:pt x="536" y="272"/>
                      <a:pt x="577" y="315"/>
                      <a:pt x="595" y="364"/>
                    </a:cubicBezTo>
                    <a:cubicBezTo>
                      <a:pt x="641" y="324"/>
                      <a:pt x="702" y="258"/>
                      <a:pt x="706" y="196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12" name="Google Shape;812;g3730aa33715_0_354"/>
              <p:cNvSpPr/>
              <p:nvPr/>
            </p:nvSpPr>
            <p:spPr>
              <a:xfrm>
                <a:off x="1405893" y="1359715"/>
                <a:ext cx="131042" cy="76559"/>
              </a:xfrm>
              <a:custGeom>
                <a:avLst/>
                <a:gdLst/>
                <a:ahLst/>
                <a:cxnLst/>
                <a:rect l="l" t="t" r="r" b="b"/>
                <a:pathLst>
                  <a:path w="840" h="494" extrusionOk="0">
                    <a:moveTo>
                      <a:pt x="384" y="314"/>
                    </a:moveTo>
                    <a:cubicBezTo>
                      <a:pt x="409" y="315"/>
                      <a:pt x="433" y="316"/>
                      <a:pt x="456" y="319"/>
                    </a:cubicBezTo>
                    <a:cubicBezTo>
                      <a:pt x="644" y="341"/>
                      <a:pt x="723" y="442"/>
                      <a:pt x="752" y="494"/>
                    </a:cubicBezTo>
                    <a:cubicBezTo>
                      <a:pt x="777" y="443"/>
                      <a:pt x="825" y="340"/>
                      <a:pt x="832" y="291"/>
                    </a:cubicBezTo>
                    <a:cubicBezTo>
                      <a:pt x="840" y="241"/>
                      <a:pt x="812" y="194"/>
                      <a:pt x="787" y="163"/>
                    </a:cubicBezTo>
                    <a:cubicBezTo>
                      <a:pt x="725" y="86"/>
                      <a:pt x="610" y="20"/>
                      <a:pt x="530" y="16"/>
                    </a:cubicBezTo>
                    <a:cubicBezTo>
                      <a:pt x="240" y="0"/>
                      <a:pt x="59" y="323"/>
                      <a:pt x="0" y="447"/>
                    </a:cubicBezTo>
                    <a:cubicBezTo>
                      <a:pt x="74" y="401"/>
                      <a:pt x="229" y="317"/>
                      <a:pt x="369" y="314"/>
                    </a:cubicBezTo>
                    <a:cubicBezTo>
                      <a:pt x="374" y="314"/>
                      <a:pt x="379" y="314"/>
                      <a:pt x="384" y="314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13" name="Google Shape;813;g3730aa33715_0_354"/>
              <p:cNvSpPr/>
              <p:nvPr/>
            </p:nvSpPr>
            <p:spPr>
              <a:xfrm>
                <a:off x="1404954" y="1435335"/>
                <a:ext cx="92059" cy="79846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12" extrusionOk="0">
                    <a:moveTo>
                      <a:pt x="588" y="262"/>
                    </a:moveTo>
                    <a:cubicBezTo>
                      <a:pt x="587" y="256"/>
                      <a:pt x="586" y="250"/>
                      <a:pt x="584" y="244"/>
                    </a:cubicBezTo>
                    <a:cubicBezTo>
                      <a:pt x="571" y="198"/>
                      <a:pt x="534" y="156"/>
                      <a:pt x="473" y="120"/>
                    </a:cubicBezTo>
                    <a:cubicBezTo>
                      <a:pt x="272" y="0"/>
                      <a:pt x="167" y="20"/>
                      <a:pt x="110" y="30"/>
                    </a:cubicBezTo>
                    <a:cubicBezTo>
                      <a:pt x="98" y="33"/>
                      <a:pt x="88" y="34"/>
                      <a:pt x="79" y="35"/>
                    </a:cubicBezTo>
                    <a:cubicBezTo>
                      <a:pt x="77" y="35"/>
                      <a:pt x="76" y="35"/>
                      <a:pt x="75" y="35"/>
                    </a:cubicBezTo>
                    <a:cubicBezTo>
                      <a:pt x="61" y="35"/>
                      <a:pt x="48" y="34"/>
                      <a:pt x="35" y="32"/>
                    </a:cubicBezTo>
                    <a:cubicBezTo>
                      <a:pt x="22" y="31"/>
                      <a:pt x="10" y="29"/>
                      <a:pt x="0" y="26"/>
                    </a:cubicBezTo>
                    <a:cubicBezTo>
                      <a:pt x="2" y="30"/>
                      <a:pt x="5" y="33"/>
                      <a:pt x="7" y="37"/>
                    </a:cubicBezTo>
                    <a:cubicBezTo>
                      <a:pt x="25" y="61"/>
                      <a:pt x="55" y="91"/>
                      <a:pt x="101" y="109"/>
                    </a:cubicBezTo>
                    <a:cubicBezTo>
                      <a:pt x="117" y="116"/>
                      <a:pt x="134" y="122"/>
                      <a:pt x="153" y="129"/>
                    </a:cubicBezTo>
                    <a:cubicBezTo>
                      <a:pt x="255" y="165"/>
                      <a:pt x="382" y="211"/>
                      <a:pt x="420" y="298"/>
                    </a:cubicBezTo>
                    <a:cubicBezTo>
                      <a:pt x="452" y="371"/>
                      <a:pt x="456" y="459"/>
                      <a:pt x="448" y="512"/>
                    </a:cubicBezTo>
                    <a:cubicBezTo>
                      <a:pt x="497" y="473"/>
                      <a:pt x="583" y="386"/>
                      <a:pt x="589" y="293"/>
                    </a:cubicBezTo>
                    <a:cubicBezTo>
                      <a:pt x="590" y="289"/>
                      <a:pt x="589" y="285"/>
                      <a:pt x="589" y="280"/>
                    </a:cubicBezTo>
                    <a:cubicBezTo>
                      <a:pt x="589" y="274"/>
                      <a:pt x="589" y="268"/>
                      <a:pt x="588" y="262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14" name="Google Shape;814;g3730aa33715_0_354"/>
              <p:cNvSpPr/>
              <p:nvPr/>
            </p:nvSpPr>
            <p:spPr>
              <a:xfrm>
                <a:off x="1295517" y="1349851"/>
                <a:ext cx="95816" cy="8924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74" extrusionOk="0">
                    <a:moveTo>
                      <a:pt x="348" y="338"/>
                    </a:moveTo>
                    <a:cubicBezTo>
                      <a:pt x="300" y="320"/>
                      <a:pt x="255" y="303"/>
                      <a:pt x="221" y="280"/>
                    </a:cubicBezTo>
                    <a:cubicBezTo>
                      <a:pt x="126" y="218"/>
                      <a:pt x="167" y="64"/>
                      <a:pt x="190" y="0"/>
                    </a:cubicBezTo>
                    <a:cubicBezTo>
                      <a:pt x="151" y="12"/>
                      <a:pt x="81" y="41"/>
                      <a:pt x="40" y="104"/>
                    </a:cubicBezTo>
                    <a:cubicBezTo>
                      <a:pt x="9" y="153"/>
                      <a:pt x="0" y="213"/>
                      <a:pt x="14" y="283"/>
                    </a:cubicBezTo>
                    <a:cubicBezTo>
                      <a:pt x="15" y="288"/>
                      <a:pt x="16" y="293"/>
                      <a:pt x="17" y="298"/>
                    </a:cubicBezTo>
                    <a:cubicBezTo>
                      <a:pt x="18" y="301"/>
                      <a:pt x="18" y="304"/>
                      <a:pt x="19" y="308"/>
                    </a:cubicBezTo>
                    <a:cubicBezTo>
                      <a:pt x="20" y="310"/>
                      <a:pt x="21" y="312"/>
                      <a:pt x="21" y="314"/>
                    </a:cubicBezTo>
                    <a:cubicBezTo>
                      <a:pt x="96" y="574"/>
                      <a:pt x="473" y="522"/>
                      <a:pt x="543" y="510"/>
                    </a:cubicBezTo>
                    <a:cubicBezTo>
                      <a:pt x="549" y="509"/>
                      <a:pt x="553" y="508"/>
                      <a:pt x="554" y="508"/>
                    </a:cubicBezTo>
                    <a:cubicBezTo>
                      <a:pt x="579" y="503"/>
                      <a:pt x="599" y="505"/>
                      <a:pt x="616" y="510"/>
                    </a:cubicBezTo>
                    <a:cubicBezTo>
                      <a:pt x="553" y="416"/>
                      <a:pt x="445" y="375"/>
                      <a:pt x="348" y="338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15" name="Google Shape;815;g3730aa33715_0_354"/>
              <p:cNvSpPr/>
              <p:nvPr/>
            </p:nvSpPr>
            <p:spPr>
              <a:xfrm>
                <a:off x="1130656" y="1408562"/>
                <a:ext cx="106150" cy="56832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63" extrusionOk="0">
                    <a:moveTo>
                      <a:pt x="423" y="6"/>
                    </a:moveTo>
                    <a:cubicBezTo>
                      <a:pt x="397" y="2"/>
                      <a:pt x="368" y="0"/>
                      <a:pt x="337" y="0"/>
                    </a:cubicBezTo>
                    <a:cubicBezTo>
                      <a:pt x="336" y="0"/>
                      <a:pt x="335" y="0"/>
                      <a:pt x="333" y="0"/>
                    </a:cubicBezTo>
                    <a:cubicBezTo>
                      <a:pt x="285" y="2"/>
                      <a:pt x="237" y="13"/>
                      <a:pt x="190" y="33"/>
                    </a:cubicBezTo>
                    <a:cubicBezTo>
                      <a:pt x="154" y="49"/>
                      <a:pt x="63" y="93"/>
                      <a:pt x="0" y="125"/>
                    </a:cubicBezTo>
                    <a:cubicBezTo>
                      <a:pt x="3" y="131"/>
                      <a:pt x="7" y="137"/>
                      <a:pt x="10" y="144"/>
                    </a:cubicBezTo>
                    <a:cubicBezTo>
                      <a:pt x="17" y="144"/>
                      <a:pt x="24" y="145"/>
                      <a:pt x="30" y="145"/>
                    </a:cubicBezTo>
                    <a:cubicBezTo>
                      <a:pt x="38" y="145"/>
                      <a:pt x="48" y="143"/>
                      <a:pt x="61" y="141"/>
                    </a:cubicBezTo>
                    <a:cubicBezTo>
                      <a:pt x="121" y="129"/>
                      <a:pt x="234" y="108"/>
                      <a:pt x="445" y="234"/>
                    </a:cubicBezTo>
                    <a:cubicBezTo>
                      <a:pt x="508" y="271"/>
                      <a:pt x="549" y="315"/>
                      <a:pt x="567" y="363"/>
                    </a:cubicBezTo>
                    <a:cubicBezTo>
                      <a:pt x="613" y="323"/>
                      <a:pt x="674" y="258"/>
                      <a:pt x="678" y="195"/>
                    </a:cubicBezTo>
                    <a:cubicBezTo>
                      <a:pt x="680" y="166"/>
                      <a:pt x="669" y="141"/>
                      <a:pt x="644" y="118"/>
                    </a:cubicBezTo>
                    <a:cubicBezTo>
                      <a:pt x="578" y="58"/>
                      <a:pt x="502" y="20"/>
                      <a:pt x="423" y="6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16" name="Google Shape;816;g3730aa33715_0_354"/>
              <p:cNvSpPr/>
              <p:nvPr/>
            </p:nvSpPr>
            <p:spPr>
              <a:xfrm>
                <a:off x="1126898" y="1355018"/>
                <a:ext cx="128696" cy="77029"/>
              </a:xfrm>
              <a:custGeom>
                <a:avLst/>
                <a:gdLst/>
                <a:ahLst/>
                <a:cxnLst/>
                <a:rect l="l" t="t" r="r" b="b"/>
                <a:pathLst>
                  <a:path w="827" h="493" extrusionOk="0">
                    <a:moveTo>
                      <a:pt x="517" y="15"/>
                    </a:moveTo>
                    <a:cubicBezTo>
                      <a:pt x="246" y="0"/>
                      <a:pt x="70" y="281"/>
                      <a:pt x="0" y="419"/>
                    </a:cubicBezTo>
                    <a:cubicBezTo>
                      <a:pt x="2" y="424"/>
                      <a:pt x="5" y="429"/>
                      <a:pt x="7" y="434"/>
                    </a:cubicBezTo>
                    <a:cubicBezTo>
                      <a:pt x="87" y="386"/>
                      <a:pt x="228" y="315"/>
                      <a:pt x="356" y="313"/>
                    </a:cubicBezTo>
                    <a:cubicBezTo>
                      <a:pt x="361" y="313"/>
                      <a:pt x="366" y="313"/>
                      <a:pt x="370" y="313"/>
                    </a:cubicBezTo>
                    <a:cubicBezTo>
                      <a:pt x="396" y="314"/>
                      <a:pt x="420" y="315"/>
                      <a:pt x="442" y="318"/>
                    </a:cubicBezTo>
                    <a:cubicBezTo>
                      <a:pt x="631" y="341"/>
                      <a:pt x="710" y="441"/>
                      <a:pt x="739" y="493"/>
                    </a:cubicBezTo>
                    <a:cubicBezTo>
                      <a:pt x="764" y="443"/>
                      <a:pt x="811" y="339"/>
                      <a:pt x="819" y="290"/>
                    </a:cubicBezTo>
                    <a:cubicBezTo>
                      <a:pt x="827" y="240"/>
                      <a:pt x="799" y="193"/>
                      <a:pt x="774" y="162"/>
                    </a:cubicBezTo>
                    <a:cubicBezTo>
                      <a:pt x="712" y="85"/>
                      <a:pt x="597" y="19"/>
                      <a:pt x="517" y="15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17" name="Google Shape;817;g3730aa33715_0_354"/>
              <p:cNvSpPr/>
              <p:nvPr/>
            </p:nvSpPr>
            <p:spPr>
              <a:xfrm>
                <a:off x="1134883" y="1430638"/>
                <a:ext cx="80786" cy="79847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13" extrusionOk="0">
                    <a:moveTo>
                      <a:pt x="517" y="262"/>
                    </a:moveTo>
                    <a:cubicBezTo>
                      <a:pt x="516" y="256"/>
                      <a:pt x="515" y="250"/>
                      <a:pt x="513" y="244"/>
                    </a:cubicBezTo>
                    <a:cubicBezTo>
                      <a:pt x="500" y="198"/>
                      <a:pt x="463" y="156"/>
                      <a:pt x="402" y="120"/>
                    </a:cubicBezTo>
                    <a:cubicBezTo>
                      <a:pt x="201" y="0"/>
                      <a:pt x="96" y="20"/>
                      <a:pt x="39" y="31"/>
                    </a:cubicBezTo>
                    <a:cubicBezTo>
                      <a:pt x="27" y="33"/>
                      <a:pt x="17" y="35"/>
                      <a:pt x="7" y="35"/>
                    </a:cubicBezTo>
                    <a:cubicBezTo>
                      <a:pt x="6" y="35"/>
                      <a:pt x="5" y="35"/>
                      <a:pt x="3" y="35"/>
                    </a:cubicBezTo>
                    <a:cubicBezTo>
                      <a:pt x="2" y="35"/>
                      <a:pt x="1" y="35"/>
                      <a:pt x="0" y="35"/>
                    </a:cubicBezTo>
                    <a:cubicBezTo>
                      <a:pt x="4" y="41"/>
                      <a:pt x="7" y="48"/>
                      <a:pt x="10" y="54"/>
                    </a:cubicBezTo>
                    <a:cubicBezTo>
                      <a:pt x="15" y="62"/>
                      <a:pt x="19" y="69"/>
                      <a:pt x="23" y="77"/>
                    </a:cubicBezTo>
                    <a:cubicBezTo>
                      <a:pt x="31" y="90"/>
                      <a:pt x="38" y="103"/>
                      <a:pt x="45" y="115"/>
                    </a:cubicBezTo>
                    <a:cubicBezTo>
                      <a:pt x="57" y="120"/>
                      <a:pt x="69" y="124"/>
                      <a:pt x="82" y="129"/>
                    </a:cubicBezTo>
                    <a:cubicBezTo>
                      <a:pt x="184" y="165"/>
                      <a:pt x="311" y="211"/>
                      <a:pt x="349" y="298"/>
                    </a:cubicBezTo>
                    <a:cubicBezTo>
                      <a:pt x="381" y="371"/>
                      <a:pt x="385" y="459"/>
                      <a:pt x="377" y="513"/>
                    </a:cubicBezTo>
                    <a:cubicBezTo>
                      <a:pt x="426" y="473"/>
                      <a:pt x="512" y="386"/>
                      <a:pt x="518" y="294"/>
                    </a:cubicBezTo>
                    <a:cubicBezTo>
                      <a:pt x="519" y="289"/>
                      <a:pt x="518" y="285"/>
                      <a:pt x="518" y="281"/>
                    </a:cubicBezTo>
                    <a:cubicBezTo>
                      <a:pt x="518" y="274"/>
                      <a:pt x="518" y="268"/>
                      <a:pt x="517" y="262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18" name="Google Shape;818;g3730aa33715_0_354"/>
              <p:cNvSpPr/>
              <p:nvPr/>
            </p:nvSpPr>
            <p:spPr>
              <a:xfrm>
                <a:off x="1564648" y="1450365"/>
                <a:ext cx="135270" cy="7562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87" extrusionOk="0">
                    <a:moveTo>
                      <a:pt x="557" y="465"/>
                    </a:moveTo>
                    <a:cubicBezTo>
                      <a:pt x="743" y="427"/>
                      <a:pt x="842" y="107"/>
                      <a:pt x="870" y="0"/>
                    </a:cubicBezTo>
                    <a:cubicBezTo>
                      <a:pt x="792" y="42"/>
                      <a:pt x="588" y="144"/>
                      <a:pt x="411" y="144"/>
                    </a:cubicBezTo>
                    <a:cubicBezTo>
                      <a:pt x="338" y="144"/>
                      <a:pt x="269" y="126"/>
                      <a:pt x="216" y="79"/>
                    </a:cubicBezTo>
                    <a:cubicBezTo>
                      <a:pt x="192" y="58"/>
                      <a:pt x="174" y="35"/>
                      <a:pt x="160" y="13"/>
                    </a:cubicBezTo>
                    <a:cubicBezTo>
                      <a:pt x="158" y="13"/>
                      <a:pt x="157" y="12"/>
                      <a:pt x="156" y="12"/>
                    </a:cubicBezTo>
                    <a:cubicBezTo>
                      <a:pt x="131" y="12"/>
                      <a:pt x="108" y="17"/>
                      <a:pt x="87" y="30"/>
                    </a:cubicBezTo>
                    <a:cubicBezTo>
                      <a:pt x="44" y="57"/>
                      <a:pt x="17" y="116"/>
                      <a:pt x="6" y="207"/>
                    </a:cubicBezTo>
                    <a:cubicBezTo>
                      <a:pt x="0" y="267"/>
                      <a:pt x="20" y="319"/>
                      <a:pt x="66" y="362"/>
                    </a:cubicBezTo>
                    <a:cubicBezTo>
                      <a:pt x="186" y="472"/>
                      <a:pt x="446" y="487"/>
                      <a:pt x="557" y="465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19" name="Google Shape;819;g3730aa33715_0_354"/>
              <p:cNvSpPr/>
              <p:nvPr/>
            </p:nvSpPr>
            <p:spPr>
              <a:xfrm>
                <a:off x="1585315" y="1409032"/>
                <a:ext cx="114605" cy="69044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43" extrusionOk="0">
                    <a:moveTo>
                      <a:pt x="661" y="214"/>
                    </a:moveTo>
                    <a:cubicBezTo>
                      <a:pt x="641" y="218"/>
                      <a:pt x="182" y="306"/>
                      <a:pt x="93" y="0"/>
                    </a:cubicBezTo>
                    <a:cubicBezTo>
                      <a:pt x="75" y="12"/>
                      <a:pt x="56" y="33"/>
                      <a:pt x="41" y="63"/>
                    </a:cubicBezTo>
                    <a:cubicBezTo>
                      <a:pt x="29" y="89"/>
                      <a:pt x="0" y="164"/>
                      <a:pt x="44" y="247"/>
                    </a:cubicBezTo>
                    <a:cubicBezTo>
                      <a:pt x="47" y="253"/>
                      <a:pt x="51" y="259"/>
                      <a:pt x="54" y="264"/>
                    </a:cubicBezTo>
                    <a:cubicBezTo>
                      <a:pt x="58" y="270"/>
                      <a:pt x="62" y="276"/>
                      <a:pt x="67" y="283"/>
                    </a:cubicBezTo>
                    <a:cubicBezTo>
                      <a:pt x="77" y="295"/>
                      <a:pt x="89" y="308"/>
                      <a:pt x="103" y="320"/>
                    </a:cubicBezTo>
                    <a:cubicBezTo>
                      <a:pt x="240" y="443"/>
                      <a:pt x="512" y="339"/>
                      <a:pt x="657" y="270"/>
                    </a:cubicBezTo>
                    <a:cubicBezTo>
                      <a:pt x="676" y="260"/>
                      <a:pt x="693" y="252"/>
                      <a:pt x="707" y="244"/>
                    </a:cubicBezTo>
                    <a:cubicBezTo>
                      <a:pt x="718" y="239"/>
                      <a:pt x="727" y="234"/>
                      <a:pt x="735" y="230"/>
                    </a:cubicBezTo>
                    <a:cubicBezTo>
                      <a:pt x="732" y="228"/>
                      <a:pt x="730" y="226"/>
                      <a:pt x="727" y="224"/>
                    </a:cubicBezTo>
                    <a:cubicBezTo>
                      <a:pt x="712" y="216"/>
                      <a:pt x="691" y="208"/>
                      <a:pt x="661" y="214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20" name="Google Shape;820;g3730aa33715_0_354"/>
              <p:cNvSpPr/>
              <p:nvPr/>
            </p:nvSpPr>
            <p:spPr>
              <a:xfrm>
                <a:off x="1713539" y="1422183"/>
                <a:ext cx="109906" cy="56363"/>
              </a:xfrm>
              <a:custGeom>
                <a:avLst/>
                <a:gdLst/>
                <a:ahLst/>
                <a:cxnLst/>
                <a:rect l="l" t="t" r="r" b="b"/>
                <a:pathLst>
                  <a:path w="708" h="364" extrusionOk="0">
                    <a:moveTo>
                      <a:pt x="451" y="6"/>
                    </a:moveTo>
                    <a:cubicBezTo>
                      <a:pt x="425" y="3"/>
                      <a:pt x="396" y="0"/>
                      <a:pt x="365" y="0"/>
                    </a:cubicBezTo>
                    <a:cubicBezTo>
                      <a:pt x="364" y="0"/>
                      <a:pt x="363" y="0"/>
                      <a:pt x="362" y="0"/>
                    </a:cubicBezTo>
                    <a:cubicBezTo>
                      <a:pt x="314" y="3"/>
                      <a:pt x="265" y="14"/>
                      <a:pt x="218" y="34"/>
                    </a:cubicBezTo>
                    <a:cubicBezTo>
                      <a:pt x="176" y="52"/>
                      <a:pt x="61" y="109"/>
                      <a:pt x="0" y="139"/>
                    </a:cubicBezTo>
                    <a:cubicBezTo>
                      <a:pt x="17" y="142"/>
                      <a:pt x="38" y="145"/>
                      <a:pt x="59" y="145"/>
                    </a:cubicBezTo>
                    <a:cubicBezTo>
                      <a:pt x="66" y="145"/>
                      <a:pt x="77" y="143"/>
                      <a:pt x="89" y="141"/>
                    </a:cubicBezTo>
                    <a:cubicBezTo>
                      <a:pt x="149" y="130"/>
                      <a:pt x="262" y="109"/>
                      <a:pt x="473" y="234"/>
                    </a:cubicBezTo>
                    <a:cubicBezTo>
                      <a:pt x="536" y="272"/>
                      <a:pt x="577" y="315"/>
                      <a:pt x="595" y="364"/>
                    </a:cubicBezTo>
                    <a:cubicBezTo>
                      <a:pt x="641" y="323"/>
                      <a:pt x="702" y="258"/>
                      <a:pt x="706" y="196"/>
                    </a:cubicBezTo>
                    <a:cubicBezTo>
                      <a:pt x="708" y="166"/>
                      <a:pt x="697" y="141"/>
                      <a:pt x="672" y="118"/>
                    </a:cubicBezTo>
                    <a:cubicBezTo>
                      <a:pt x="606" y="58"/>
                      <a:pt x="530" y="20"/>
                      <a:pt x="451" y="6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21" name="Google Shape;821;g3730aa33715_0_354"/>
              <p:cNvSpPr/>
              <p:nvPr/>
            </p:nvSpPr>
            <p:spPr>
              <a:xfrm>
                <a:off x="1711661" y="1380382"/>
                <a:ext cx="119770" cy="64817"/>
              </a:xfrm>
              <a:custGeom>
                <a:avLst/>
                <a:gdLst/>
                <a:ahLst/>
                <a:cxnLst/>
                <a:rect l="l" t="t" r="r" b="b"/>
                <a:pathLst>
                  <a:path w="769" h="417" extrusionOk="0">
                    <a:moveTo>
                      <a:pt x="383" y="237"/>
                    </a:moveTo>
                    <a:cubicBezTo>
                      <a:pt x="409" y="237"/>
                      <a:pt x="433" y="239"/>
                      <a:pt x="455" y="241"/>
                    </a:cubicBezTo>
                    <a:cubicBezTo>
                      <a:pt x="644" y="264"/>
                      <a:pt x="723" y="364"/>
                      <a:pt x="752" y="417"/>
                    </a:cubicBezTo>
                    <a:cubicBezTo>
                      <a:pt x="757" y="407"/>
                      <a:pt x="763" y="395"/>
                      <a:pt x="769" y="382"/>
                    </a:cubicBezTo>
                    <a:cubicBezTo>
                      <a:pt x="607" y="247"/>
                      <a:pt x="448" y="117"/>
                      <a:pt x="301" y="0"/>
                    </a:cubicBezTo>
                    <a:cubicBezTo>
                      <a:pt x="143" y="97"/>
                      <a:pt x="41" y="282"/>
                      <a:pt x="0" y="370"/>
                    </a:cubicBezTo>
                    <a:cubicBezTo>
                      <a:pt x="74" y="324"/>
                      <a:pt x="229" y="239"/>
                      <a:pt x="369" y="237"/>
                    </a:cubicBezTo>
                    <a:cubicBezTo>
                      <a:pt x="374" y="237"/>
                      <a:pt x="379" y="237"/>
                      <a:pt x="383" y="237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22" name="Google Shape;822;g3730aa33715_0_354"/>
              <p:cNvSpPr/>
              <p:nvPr/>
            </p:nvSpPr>
            <p:spPr>
              <a:xfrm>
                <a:off x="1710721" y="1444259"/>
                <a:ext cx="92059" cy="79377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12" extrusionOk="0">
                    <a:moveTo>
                      <a:pt x="101" y="109"/>
                    </a:moveTo>
                    <a:cubicBezTo>
                      <a:pt x="117" y="115"/>
                      <a:pt x="134" y="122"/>
                      <a:pt x="153" y="128"/>
                    </a:cubicBezTo>
                    <a:cubicBezTo>
                      <a:pt x="255" y="165"/>
                      <a:pt x="382" y="211"/>
                      <a:pt x="420" y="298"/>
                    </a:cubicBezTo>
                    <a:cubicBezTo>
                      <a:pt x="452" y="371"/>
                      <a:pt x="456" y="458"/>
                      <a:pt x="448" y="512"/>
                    </a:cubicBezTo>
                    <a:cubicBezTo>
                      <a:pt x="497" y="473"/>
                      <a:pt x="583" y="385"/>
                      <a:pt x="589" y="293"/>
                    </a:cubicBezTo>
                    <a:cubicBezTo>
                      <a:pt x="590" y="289"/>
                      <a:pt x="589" y="284"/>
                      <a:pt x="589" y="280"/>
                    </a:cubicBezTo>
                    <a:cubicBezTo>
                      <a:pt x="589" y="274"/>
                      <a:pt x="589" y="268"/>
                      <a:pt x="588" y="261"/>
                    </a:cubicBezTo>
                    <a:cubicBezTo>
                      <a:pt x="587" y="256"/>
                      <a:pt x="586" y="250"/>
                      <a:pt x="584" y="244"/>
                    </a:cubicBezTo>
                    <a:cubicBezTo>
                      <a:pt x="571" y="197"/>
                      <a:pt x="534" y="156"/>
                      <a:pt x="473" y="119"/>
                    </a:cubicBezTo>
                    <a:cubicBezTo>
                      <a:pt x="272" y="0"/>
                      <a:pt x="167" y="19"/>
                      <a:pt x="110" y="30"/>
                    </a:cubicBezTo>
                    <a:cubicBezTo>
                      <a:pt x="98" y="32"/>
                      <a:pt x="88" y="34"/>
                      <a:pt x="79" y="35"/>
                    </a:cubicBezTo>
                    <a:cubicBezTo>
                      <a:pt x="77" y="35"/>
                      <a:pt x="76" y="35"/>
                      <a:pt x="75" y="35"/>
                    </a:cubicBezTo>
                    <a:cubicBezTo>
                      <a:pt x="61" y="35"/>
                      <a:pt x="48" y="34"/>
                      <a:pt x="35" y="32"/>
                    </a:cubicBezTo>
                    <a:cubicBezTo>
                      <a:pt x="22" y="31"/>
                      <a:pt x="10" y="28"/>
                      <a:pt x="0" y="26"/>
                    </a:cubicBezTo>
                    <a:cubicBezTo>
                      <a:pt x="2" y="30"/>
                      <a:pt x="5" y="33"/>
                      <a:pt x="7" y="37"/>
                    </a:cubicBezTo>
                    <a:cubicBezTo>
                      <a:pt x="25" y="61"/>
                      <a:pt x="55" y="91"/>
                      <a:pt x="101" y="109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23" name="Google Shape;823;g3730aa33715_0_354"/>
              <p:cNvSpPr/>
              <p:nvPr/>
            </p:nvSpPr>
            <p:spPr>
              <a:xfrm>
                <a:off x="1601284" y="1358306"/>
                <a:ext cx="95816" cy="8971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75" extrusionOk="0">
                    <a:moveTo>
                      <a:pt x="190" y="0"/>
                    </a:moveTo>
                    <a:cubicBezTo>
                      <a:pt x="151" y="12"/>
                      <a:pt x="81" y="42"/>
                      <a:pt x="40" y="105"/>
                    </a:cubicBezTo>
                    <a:cubicBezTo>
                      <a:pt x="9" y="153"/>
                      <a:pt x="0" y="213"/>
                      <a:pt x="14" y="284"/>
                    </a:cubicBezTo>
                    <a:cubicBezTo>
                      <a:pt x="15" y="289"/>
                      <a:pt x="16" y="294"/>
                      <a:pt x="17" y="299"/>
                    </a:cubicBezTo>
                    <a:cubicBezTo>
                      <a:pt x="18" y="302"/>
                      <a:pt x="18" y="305"/>
                      <a:pt x="19" y="308"/>
                    </a:cubicBezTo>
                    <a:cubicBezTo>
                      <a:pt x="20" y="311"/>
                      <a:pt x="21" y="313"/>
                      <a:pt x="21" y="315"/>
                    </a:cubicBezTo>
                    <a:cubicBezTo>
                      <a:pt x="96" y="575"/>
                      <a:pt x="473" y="523"/>
                      <a:pt x="543" y="510"/>
                    </a:cubicBezTo>
                    <a:cubicBezTo>
                      <a:pt x="549" y="509"/>
                      <a:pt x="553" y="509"/>
                      <a:pt x="554" y="508"/>
                    </a:cubicBezTo>
                    <a:cubicBezTo>
                      <a:pt x="579" y="504"/>
                      <a:pt x="599" y="506"/>
                      <a:pt x="616" y="511"/>
                    </a:cubicBezTo>
                    <a:cubicBezTo>
                      <a:pt x="553" y="417"/>
                      <a:pt x="445" y="376"/>
                      <a:pt x="348" y="339"/>
                    </a:cubicBezTo>
                    <a:cubicBezTo>
                      <a:pt x="300" y="321"/>
                      <a:pt x="255" y="303"/>
                      <a:pt x="221" y="281"/>
                    </a:cubicBezTo>
                    <a:cubicBezTo>
                      <a:pt x="126" y="219"/>
                      <a:pt x="167" y="65"/>
                      <a:pt x="190" y="0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24" name="Google Shape;824;g3730aa33715_0_354"/>
              <p:cNvSpPr/>
              <p:nvPr/>
            </p:nvSpPr>
            <p:spPr>
              <a:xfrm>
                <a:off x="1861022" y="1466804"/>
                <a:ext cx="63878" cy="5260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36" extrusionOk="0">
                    <a:moveTo>
                      <a:pt x="410" y="336"/>
                    </a:moveTo>
                    <a:cubicBezTo>
                      <a:pt x="286" y="227"/>
                      <a:pt x="154" y="114"/>
                      <a:pt x="20" y="0"/>
                    </a:cubicBezTo>
                    <a:cubicBezTo>
                      <a:pt x="14" y="21"/>
                      <a:pt x="10" y="44"/>
                      <a:pt x="7" y="70"/>
                    </a:cubicBezTo>
                    <a:cubicBezTo>
                      <a:pt x="0" y="130"/>
                      <a:pt x="20" y="182"/>
                      <a:pt x="66" y="225"/>
                    </a:cubicBezTo>
                    <a:cubicBezTo>
                      <a:pt x="147" y="299"/>
                      <a:pt x="290" y="330"/>
                      <a:pt x="410" y="336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25" name="Google Shape;825;g3730aa33715_0_354"/>
              <p:cNvSpPr/>
              <p:nvPr/>
            </p:nvSpPr>
            <p:spPr>
              <a:xfrm>
                <a:off x="1502179" y="1154931"/>
                <a:ext cx="135271" cy="76089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88" extrusionOk="0">
                    <a:moveTo>
                      <a:pt x="7" y="281"/>
                    </a:moveTo>
                    <a:cubicBezTo>
                      <a:pt x="17" y="371"/>
                      <a:pt x="44" y="431"/>
                      <a:pt x="88" y="457"/>
                    </a:cubicBezTo>
                    <a:cubicBezTo>
                      <a:pt x="110" y="471"/>
                      <a:pt x="134" y="475"/>
                      <a:pt x="160" y="475"/>
                    </a:cubicBezTo>
                    <a:cubicBezTo>
                      <a:pt x="174" y="452"/>
                      <a:pt x="192" y="430"/>
                      <a:pt x="216" y="409"/>
                    </a:cubicBezTo>
                    <a:cubicBezTo>
                      <a:pt x="395" y="249"/>
                      <a:pt x="760" y="427"/>
                      <a:pt x="871" y="488"/>
                    </a:cubicBezTo>
                    <a:cubicBezTo>
                      <a:pt x="843" y="381"/>
                      <a:pt x="743" y="60"/>
                      <a:pt x="558" y="23"/>
                    </a:cubicBezTo>
                    <a:cubicBezTo>
                      <a:pt x="446" y="0"/>
                      <a:pt x="187" y="15"/>
                      <a:pt x="66" y="126"/>
                    </a:cubicBezTo>
                    <a:cubicBezTo>
                      <a:pt x="20" y="168"/>
                      <a:pt x="0" y="220"/>
                      <a:pt x="7" y="281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26" name="Google Shape;826;g3730aa33715_0_354"/>
              <p:cNvSpPr/>
              <p:nvPr/>
            </p:nvSpPr>
            <p:spPr>
              <a:xfrm>
                <a:off x="1522846" y="1203308"/>
                <a:ext cx="11460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42" extrusionOk="0">
                    <a:moveTo>
                      <a:pt x="662" y="228"/>
                    </a:moveTo>
                    <a:cubicBezTo>
                      <a:pt x="691" y="234"/>
                      <a:pt x="713" y="227"/>
                      <a:pt x="727" y="218"/>
                    </a:cubicBezTo>
                    <a:cubicBezTo>
                      <a:pt x="730" y="216"/>
                      <a:pt x="733" y="215"/>
                      <a:pt x="735" y="213"/>
                    </a:cubicBezTo>
                    <a:cubicBezTo>
                      <a:pt x="728" y="209"/>
                      <a:pt x="719" y="204"/>
                      <a:pt x="708" y="198"/>
                    </a:cubicBezTo>
                    <a:cubicBezTo>
                      <a:pt x="694" y="191"/>
                      <a:pt x="676" y="182"/>
                      <a:pt x="657" y="173"/>
                    </a:cubicBezTo>
                    <a:cubicBezTo>
                      <a:pt x="512" y="103"/>
                      <a:pt x="240" y="0"/>
                      <a:pt x="103" y="122"/>
                    </a:cubicBezTo>
                    <a:cubicBezTo>
                      <a:pt x="89" y="135"/>
                      <a:pt x="78" y="147"/>
                      <a:pt x="68" y="160"/>
                    </a:cubicBezTo>
                    <a:cubicBezTo>
                      <a:pt x="63" y="166"/>
                      <a:pt x="59" y="172"/>
                      <a:pt x="55" y="178"/>
                    </a:cubicBezTo>
                    <a:cubicBezTo>
                      <a:pt x="51" y="184"/>
                      <a:pt x="48" y="189"/>
                      <a:pt x="45" y="195"/>
                    </a:cubicBezTo>
                    <a:cubicBezTo>
                      <a:pt x="0" y="278"/>
                      <a:pt x="29" y="354"/>
                      <a:pt x="42" y="380"/>
                    </a:cubicBezTo>
                    <a:cubicBezTo>
                      <a:pt x="56" y="409"/>
                      <a:pt x="75" y="430"/>
                      <a:pt x="93" y="442"/>
                    </a:cubicBezTo>
                    <a:cubicBezTo>
                      <a:pt x="183" y="136"/>
                      <a:pt x="642" y="224"/>
                      <a:pt x="662" y="228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27" name="Google Shape;827;g3730aa33715_0_354"/>
              <p:cNvSpPr/>
              <p:nvPr/>
            </p:nvSpPr>
            <p:spPr>
              <a:xfrm>
                <a:off x="1538815" y="1241354"/>
                <a:ext cx="95815" cy="8125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2" extrusionOk="0">
                    <a:moveTo>
                      <a:pt x="190" y="522"/>
                    </a:moveTo>
                    <a:cubicBezTo>
                      <a:pt x="168" y="458"/>
                      <a:pt x="126" y="304"/>
                      <a:pt x="221" y="241"/>
                    </a:cubicBezTo>
                    <a:cubicBezTo>
                      <a:pt x="255" y="219"/>
                      <a:pt x="300" y="202"/>
                      <a:pt x="349" y="183"/>
                    </a:cubicBezTo>
                    <a:cubicBezTo>
                      <a:pt x="445" y="147"/>
                      <a:pt x="553" y="105"/>
                      <a:pt x="617" y="12"/>
                    </a:cubicBezTo>
                    <a:cubicBezTo>
                      <a:pt x="600" y="17"/>
                      <a:pt x="579" y="19"/>
                      <a:pt x="554" y="14"/>
                    </a:cubicBezTo>
                    <a:cubicBezTo>
                      <a:pt x="553" y="14"/>
                      <a:pt x="549" y="13"/>
                      <a:pt x="543" y="12"/>
                    </a:cubicBezTo>
                    <a:cubicBezTo>
                      <a:pt x="520" y="8"/>
                      <a:pt x="464" y="0"/>
                      <a:pt x="395" y="0"/>
                    </a:cubicBezTo>
                    <a:cubicBezTo>
                      <a:pt x="257" y="0"/>
                      <a:pt x="72" y="34"/>
                      <a:pt x="22" y="208"/>
                    </a:cubicBezTo>
                    <a:cubicBezTo>
                      <a:pt x="21" y="210"/>
                      <a:pt x="20" y="212"/>
                      <a:pt x="20" y="214"/>
                    </a:cubicBezTo>
                    <a:cubicBezTo>
                      <a:pt x="19" y="217"/>
                      <a:pt x="18" y="220"/>
                      <a:pt x="18" y="223"/>
                    </a:cubicBezTo>
                    <a:cubicBezTo>
                      <a:pt x="16" y="228"/>
                      <a:pt x="15" y="234"/>
                      <a:pt x="14" y="239"/>
                    </a:cubicBezTo>
                    <a:cubicBezTo>
                      <a:pt x="0" y="309"/>
                      <a:pt x="9" y="369"/>
                      <a:pt x="40" y="418"/>
                    </a:cubicBezTo>
                    <a:cubicBezTo>
                      <a:pt x="81" y="481"/>
                      <a:pt x="151" y="510"/>
                      <a:pt x="190" y="522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28" name="Google Shape;828;g3730aa33715_0_354"/>
              <p:cNvSpPr/>
              <p:nvPr/>
            </p:nvSpPr>
            <p:spPr>
              <a:xfrm>
                <a:off x="1254654" y="1587983"/>
                <a:ext cx="75620" cy="69044"/>
              </a:xfrm>
              <a:custGeom>
                <a:avLst/>
                <a:gdLst/>
                <a:ahLst/>
                <a:cxnLst/>
                <a:rect l="l" t="t" r="r" b="b"/>
                <a:pathLst>
                  <a:path w="484" h="443" extrusionOk="0">
                    <a:moveTo>
                      <a:pt x="181" y="12"/>
                    </a:moveTo>
                    <a:cubicBezTo>
                      <a:pt x="137" y="3"/>
                      <a:pt x="71" y="0"/>
                      <a:pt x="0" y="6"/>
                    </a:cubicBezTo>
                    <a:cubicBezTo>
                      <a:pt x="161" y="164"/>
                      <a:pt x="326" y="308"/>
                      <a:pt x="484" y="443"/>
                    </a:cubicBezTo>
                    <a:cubicBezTo>
                      <a:pt x="447" y="314"/>
                      <a:pt x="349" y="46"/>
                      <a:pt x="181" y="12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29" name="Google Shape;829;g3730aa33715_0_354"/>
              <p:cNvSpPr/>
              <p:nvPr/>
            </p:nvSpPr>
            <p:spPr>
              <a:xfrm>
                <a:off x="1344834" y="1634013"/>
                <a:ext cx="110377" cy="56363"/>
              </a:xfrm>
              <a:custGeom>
                <a:avLst/>
                <a:gdLst/>
                <a:ahLst/>
                <a:cxnLst/>
                <a:rect l="l" t="t" r="r" b="b"/>
                <a:pathLst>
                  <a:path w="709" h="363" extrusionOk="0">
                    <a:moveTo>
                      <a:pt x="363" y="363"/>
                    </a:moveTo>
                    <a:cubicBezTo>
                      <a:pt x="364" y="363"/>
                      <a:pt x="365" y="363"/>
                      <a:pt x="365" y="363"/>
                    </a:cubicBezTo>
                    <a:cubicBezTo>
                      <a:pt x="398" y="363"/>
                      <a:pt x="427" y="361"/>
                      <a:pt x="454" y="357"/>
                    </a:cubicBezTo>
                    <a:cubicBezTo>
                      <a:pt x="532" y="342"/>
                      <a:pt x="607" y="305"/>
                      <a:pt x="673" y="245"/>
                    </a:cubicBezTo>
                    <a:cubicBezTo>
                      <a:pt x="698" y="223"/>
                      <a:pt x="709" y="197"/>
                      <a:pt x="707" y="168"/>
                    </a:cubicBezTo>
                    <a:cubicBezTo>
                      <a:pt x="703" y="106"/>
                      <a:pt x="641" y="40"/>
                      <a:pt x="595" y="0"/>
                    </a:cubicBezTo>
                    <a:cubicBezTo>
                      <a:pt x="577" y="49"/>
                      <a:pt x="537" y="92"/>
                      <a:pt x="474" y="129"/>
                    </a:cubicBezTo>
                    <a:cubicBezTo>
                      <a:pt x="262" y="255"/>
                      <a:pt x="150" y="234"/>
                      <a:pt x="89" y="222"/>
                    </a:cubicBezTo>
                    <a:cubicBezTo>
                      <a:pt x="77" y="220"/>
                      <a:pt x="67" y="218"/>
                      <a:pt x="59" y="218"/>
                    </a:cubicBezTo>
                    <a:cubicBezTo>
                      <a:pt x="39" y="218"/>
                      <a:pt x="18" y="221"/>
                      <a:pt x="0" y="224"/>
                    </a:cubicBezTo>
                    <a:cubicBezTo>
                      <a:pt x="61" y="255"/>
                      <a:pt x="176" y="312"/>
                      <a:pt x="219" y="330"/>
                    </a:cubicBezTo>
                    <a:cubicBezTo>
                      <a:pt x="266" y="350"/>
                      <a:pt x="315" y="361"/>
                      <a:pt x="363" y="363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30" name="Google Shape;830;g3730aa33715_0_354"/>
              <p:cNvSpPr/>
              <p:nvPr/>
            </p:nvSpPr>
            <p:spPr>
              <a:xfrm>
                <a:off x="1364561" y="1667361"/>
                <a:ext cx="109907" cy="7421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477" extrusionOk="0">
                    <a:moveTo>
                      <a:pt x="617" y="0"/>
                    </a:moveTo>
                    <a:cubicBezTo>
                      <a:pt x="588" y="53"/>
                      <a:pt x="508" y="154"/>
                      <a:pt x="317" y="176"/>
                    </a:cubicBezTo>
                    <a:cubicBezTo>
                      <a:pt x="294" y="178"/>
                      <a:pt x="270" y="180"/>
                      <a:pt x="244" y="180"/>
                    </a:cubicBezTo>
                    <a:cubicBezTo>
                      <a:pt x="243" y="180"/>
                      <a:pt x="242" y="180"/>
                      <a:pt x="240" y="180"/>
                    </a:cubicBezTo>
                    <a:cubicBezTo>
                      <a:pt x="160" y="180"/>
                      <a:pt x="74" y="152"/>
                      <a:pt x="0" y="119"/>
                    </a:cubicBezTo>
                    <a:cubicBezTo>
                      <a:pt x="152" y="246"/>
                      <a:pt x="291" y="365"/>
                      <a:pt x="407" y="477"/>
                    </a:cubicBezTo>
                    <a:cubicBezTo>
                      <a:pt x="487" y="467"/>
                      <a:pt x="594" y="404"/>
                      <a:pt x="653" y="331"/>
                    </a:cubicBezTo>
                    <a:cubicBezTo>
                      <a:pt x="678" y="300"/>
                      <a:pt x="706" y="253"/>
                      <a:pt x="698" y="203"/>
                    </a:cubicBezTo>
                    <a:cubicBezTo>
                      <a:pt x="690" y="154"/>
                      <a:pt x="642" y="50"/>
                      <a:pt x="617" y="0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31" name="Google Shape;831;g3730aa33715_0_354"/>
              <p:cNvSpPr/>
              <p:nvPr/>
            </p:nvSpPr>
            <p:spPr>
              <a:xfrm>
                <a:off x="1342486" y="1588453"/>
                <a:ext cx="92059" cy="79847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13" extrusionOk="0">
                    <a:moveTo>
                      <a:pt x="75" y="478"/>
                    </a:moveTo>
                    <a:cubicBezTo>
                      <a:pt x="76" y="478"/>
                      <a:pt x="78" y="478"/>
                      <a:pt x="79" y="478"/>
                    </a:cubicBezTo>
                    <a:cubicBezTo>
                      <a:pt x="88" y="478"/>
                      <a:pt x="99" y="480"/>
                      <a:pt x="111" y="482"/>
                    </a:cubicBezTo>
                    <a:cubicBezTo>
                      <a:pt x="167" y="493"/>
                      <a:pt x="272" y="513"/>
                      <a:pt x="474" y="393"/>
                    </a:cubicBezTo>
                    <a:cubicBezTo>
                      <a:pt x="535" y="357"/>
                      <a:pt x="572" y="315"/>
                      <a:pt x="585" y="269"/>
                    </a:cubicBezTo>
                    <a:cubicBezTo>
                      <a:pt x="586" y="263"/>
                      <a:pt x="587" y="257"/>
                      <a:pt x="588" y="251"/>
                    </a:cubicBezTo>
                    <a:cubicBezTo>
                      <a:pt x="589" y="245"/>
                      <a:pt x="589" y="239"/>
                      <a:pt x="590" y="232"/>
                    </a:cubicBezTo>
                    <a:cubicBezTo>
                      <a:pt x="590" y="228"/>
                      <a:pt x="590" y="224"/>
                      <a:pt x="590" y="220"/>
                    </a:cubicBezTo>
                    <a:cubicBezTo>
                      <a:pt x="583" y="127"/>
                      <a:pt x="497" y="40"/>
                      <a:pt x="449" y="0"/>
                    </a:cubicBezTo>
                    <a:cubicBezTo>
                      <a:pt x="457" y="54"/>
                      <a:pt x="452" y="142"/>
                      <a:pt x="420" y="215"/>
                    </a:cubicBezTo>
                    <a:cubicBezTo>
                      <a:pt x="383" y="302"/>
                      <a:pt x="255" y="348"/>
                      <a:pt x="153" y="384"/>
                    </a:cubicBezTo>
                    <a:cubicBezTo>
                      <a:pt x="135" y="391"/>
                      <a:pt x="117" y="397"/>
                      <a:pt x="102" y="403"/>
                    </a:cubicBezTo>
                    <a:cubicBezTo>
                      <a:pt x="55" y="422"/>
                      <a:pt x="26" y="451"/>
                      <a:pt x="8" y="476"/>
                    </a:cubicBezTo>
                    <a:cubicBezTo>
                      <a:pt x="5" y="480"/>
                      <a:pt x="3" y="483"/>
                      <a:pt x="0" y="486"/>
                    </a:cubicBezTo>
                    <a:cubicBezTo>
                      <a:pt x="11" y="484"/>
                      <a:pt x="23" y="482"/>
                      <a:pt x="36" y="480"/>
                    </a:cubicBezTo>
                    <a:cubicBezTo>
                      <a:pt x="48" y="479"/>
                      <a:pt x="62" y="478"/>
                      <a:pt x="75" y="478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32" name="Google Shape;832;g3730aa33715_0_354"/>
              <p:cNvSpPr/>
              <p:nvPr/>
            </p:nvSpPr>
            <p:spPr>
              <a:xfrm>
                <a:off x="1502179" y="1586105"/>
                <a:ext cx="135271" cy="76089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88" extrusionOk="0">
                    <a:moveTo>
                      <a:pt x="558" y="23"/>
                    </a:moveTo>
                    <a:cubicBezTo>
                      <a:pt x="446" y="0"/>
                      <a:pt x="187" y="16"/>
                      <a:pt x="66" y="126"/>
                    </a:cubicBezTo>
                    <a:cubicBezTo>
                      <a:pt x="20" y="168"/>
                      <a:pt x="0" y="221"/>
                      <a:pt x="7" y="281"/>
                    </a:cubicBezTo>
                    <a:cubicBezTo>
                      <a:pt x="17" y="372"/>
                      <a:pt x="44" y="431"/>
                      <a:pt x="88" y="458"/>
                    </a:cubicBezTo>
                    <a:cubicBezTo>
                      <a:pt x="110" y="471"/>
                      <a:pt x="134" y="475"/>
                      <a:pt x="160" y="475"/>
                    </a:cubicBezTo>
                    <a:cubicBezTo>
                      <a:pt x="174" y="452"/>
                      <a:pt x="192" y="430"/>
                      <a:pt x="216" y="409"/>
                    </a:cubicBezTo>
                    <a:cubicBezTo>
                      <a:pt x="395" y="249"/>
                      <a:pt x="760" y="427"/>
                      <a:pt x="871" y="488"/>
                    </a:cubicBezTo>
                    <a:cubicBezTo>
                      <a:pt x="843" y="381"/>
                      <a:pt x="743" y="60"/>
                      <a:pt x="558" y="23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33" name="Google Shape;833;g3730aa33715_0_354"/>
              <p:cNvSpPr/>
              <p:nvPr/>
            </p:nvSpPr>
            <p:spPr>
              <a:xfrm>
                <a:off x="1522846" y="1634483"/>
                <a:ext cx="114605" cy="69044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42" extrusionOk="0">
                    <a:moveTo>
                      <a:pt x="657" y="173"/>
                    </a:moveTo>
                    <a:cubicBezTo>
                      <a:pt x="512" y="103"/>
                      <a:pt x="240" y="0"/>
                      <a:pt x="103" y="122"/>
                    </a:cubicBezTo>
                    <a:cubicBezTo>
                      <a:pt x="89" y="135"/>
                      <a:pt x="78" y="147"/>
                      <a:pt x="68" y="160"/>
                    </a:cubicBezTo>
                    <a:cubicBezTo>
                      <a:pt x="63" y="166"/>
                      <a:pt x="59" y="172"/>
                      <a:pt x="55" y="178"/>
                    </a:cubicBezTo>
                    <a:cubicBezTo>
                      <a:pt x="51" y="184"/>
                      <a:pt x="48" y="190"/>
                      <a:pt x="45" y="195"/>
                    </a:cubicBezTo>
                    <a:cubicBezTo>
                      <a:pt x="0" y="278"/>
                      <a:pt x="29" y="354"/>
                      <a:pt x="42" y="380"/>
                    </a:cubicBezTo>
                    <a:cubicBezTo>
                      <a:pt x="56" y="409"/>
                      <a:pt x="75" y="430"/>
                      <a:pt x="93" y="442"/>
                    </a:cubicBezTo>
                    <a:cubicBezTo>
                      <a:pt x="183" y="136"/>
                      <a:pt x="642" y="224"/>
                      <a:pt x="662" y="228"/>
                    </a:cubicBezTo>
                    <a:cubicBezTo>
                      <a:pt x="691" y="234"/>
                      <a:pt x="713" y="227"/>
                      <a:pt x="727" y="218"/>
                    </a:cubicBezTo>
                    <a:cubicBezTo>
                      <a:pt x="730" y="216"/>
                      <a:pt x="733" y="215"/>
                      <a:pt x="735" y="213"/>
                    </a:cubicBezTo>
                    <a:cubicBezTo>
                      <a:pt x="728" y="209"/>
                      <a:pt x="719" y="204"/>
                      <a:pt x="708" y="198"/>
                    </a:cubicBezTo>
                    <a:cubicBezTo>
                      <a:pt x="694" y="191"/>
                      <a:pt x="676" y="182"/>
                      <a:pt x="657" y="173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34" name="Google Shape;834;g3730aa33715_0_354"/>
              <p:cNvSpPr/>
              <p:nvPr/>
            </p:nvSpPr>
            <p:spPr>
              <a:xfrm>
                <a:off x="1651071" y="1634013"/>
                <a:ext cx="109907" cy="56363"/>
              </a:xfrm>
              <a:custGeom>
                <a:avLst/>
                <a:gdLst/>
                <a:ahLst/>
                <a:cxnLst/>
                <a:rect l="l" t="t" r="r" b="b"/>
                <a:pathLst>
                  <a:path w="709" h="363" extrusionOk="0">
                    <a:moveTo>
                      <a:pt x="474" y="129"/>
                    </a:moveTo>
                    <a:cubicBezTo>
                      <a:pt x="262" y="255"/>
                      <a:pt x="150" y="234"/>
                      <a:pt x="89" y="222"/>
                    </a:cubicBezTo>
                    <a:cubicBezTo>
                      <a:pt x="77" y="220"/>
                      <a:pt x="67" y="218"/>
                      <a:pt x="59" y="218"/>
                    </a:cubicBezTo>
                    <a:cubicBezTo>
                      <a:pt x="39" y="218"/>
                      <a:pt x="18" y="221"/>
                      <a:pt x="0" y="224"/>
                    </a:cubicBezTo>
                    <a:cubicBezTo>
                      <a:pt x="61" y="255"/>
                      <a:pt x="176" y="312"/>
                      <a:pt x="219" y="330"/>
                    </a:cubicBezTo>
                    <a:cubicBezTo>
                      <a:pt x="266" y="350"/>
                      <a:pt x="315" y="361"/>
                      <a:pt x="364" y="363"/>
                    </a:cubicBezTo>
                    <a:cubicBezTo>
                      <a:pt x="364" y="363"/>
                      <a:pt x="365" y="363"/>
                      <a:pt x="365" y="363"/>
                    </a:cubicBezTo>
                    <a:cubicBezTo>
                      <a:pt x="396" y="363"/>
                      <a:pt x="424" y="361"/>
                      <a:pt x="450" y="358"/>
                    </a:cubicBezTo>
                    <a:cubicBezTo>
                      <a:pt x="529" y="344"/>
                      <a:pt x="606" y="306"/>
                      <a:pt x="673" y="245"/>
                    </a:cubicBezTo>
                    <a:cubicBezTo>
                      <a:pt x="698" y="223"/>
                      <a:pt x="709" y="197"/>
                      <a:pt x="707" y="168"/>
                    </a:cubicBezTo>
                    <a:cubicBezTo>
                      <a:pt x="703" y="106"/>
                      <a:pt x="641" y="40"/>
                      <a:pt x="595" y="0"/>
                    </a:cubicBezTo>
                    <a:cubicBezTo>
                      <a:pt x="577" y="49"/>
                      <a:pt x="537" y="92"/>
                      <a:pt x="474" y="129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35" name="Google Shape;835;g3730aa33715_0_354"/>
              <p:cNvSpPr/>
              <p:nvPr/>
            </p:nvSpPr>
            <p:spPr>
              <a:xfrm>
                <a:off x="1649192" y="1667361"/>
                <a:ext cx="130574" cy="72332"/>
              </a:xfrm>
              <a:custGeom>
                <a:avLst/>
                <a:gdLst/>
                <a:ahLst/>
                <a:cxnLst/>
                <a:rect l="l" t="t" r="r" b="b"/>
                <a:pathLst>
                  <a:path w="837" h="464" extrusionOk="0">
                    <a:moveTo>
                      <a:pt x="752" y="0"/>
                    </a:moveTo>
                    <a:cubicBezTo>
                      <a:pt x="723" y="53"/>
                      <a:pt x="643" y="154"/>
                      <a:pt x="452" y="176"/>
                    </a:cubicBezTo>
                    <a:cubicBezTo>
                      <a:pt x="429" y="178"/>
                      <a:pt x="405" y="180"/>
                      <a:pt x="379" y="180"/>
                    </a:cubicBezTo>
                    <a:cubicBezTo>
                      <a:pt x="378" y="180"/>
                      <a:pt x="377" y="180"/>
                      <a:pt x="375" y="180"/>
                    </a:cubicBezTo>
                    <a:cubicBezTo>
                      <a:pt x="234" y="180"/>
                      <a:pt x="76" y="94"/>
                      <a:pt x="0" y="47"/>
                    </a:cubicBezTo>
                    <a:cubicBezTo>
                      <a:pt x="50" y="152"/>
                      <a:pt x="187" y="400"/>
                      <a:pt x="403" y="464"/>
                    </a:cubicBezTo>
                    <a:cubicBezTo>
                      <a:pt x="457" y="418"/>
                      <a:pt x="517" y="366"/>
                      <a:pt x="586" y="304"/>
                    </a:cubicBezTo>
                    <a:cubicBezTo>
                      <a:pt x="585" y="301"/>
                      <a:pt x="714" y="284"/>
                      <a:pt x="824" y="270"/>
                    </a:cubicBezTo>
                    <a:cubicBezTo>
                      <a:pt x="832" y="249"/>
                      <a:pt x="837" y="227"/>
                      <a:pt x="833" y="203"/>
                    </a:cubicBezTo>
                    <a:cubicBezTo>
                      <a:pt x="825" y="154"/>
                      <a:pt x="777" y="50"/>
                      <a:pt x="752" y="0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36" name="Google Shape;836;g3730aa33715_0_354"/>
              <p:cNvSpPr/>
              <p:nvPr/>
            </p:nvSpPr>
            <p:spPr>
              <a:xfrm>
                <a:off x="1648252" y="1588453"/>
                <a:ext cx="92059" cy="79847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13" extrusionOk="0">
                    <a:moveTo>
                      <a:pt x="75" y="478"/>
                    </a:moveTo>
                    <a:cubicBezTo>
                      <a:pt x="76" y="478"/>
                      <a:pt x="78" y="478"/>
                      <a:pt x="79" y="478"/>
                    </a:cubicBezTo>
                    <a:cubicBezTo>
                      <a:pt x="88" y="478"/>
                      <a:pt x="99" y="480"/>
                      <a:pt x="111" y="482"/>
                    </a:cubicBezTo>
                    <a:cubicBezTo>
                      <a:pt x="167" y="493"/>
                      <a:pt x="272" y="513"/>
                      <a:pt x="474" y="393"/>
                    </a:cubicBezTo>
                    <a:cubicBezTo>
                      <a:pt x="535" y="357"/>
                      <a:pt x="572" y="315"/>
                      <a:pt x="585" y="269"/>
                    </a:cubicBezTo>
                    <a:cubicBezTo>
                      <a:pt x="586" y="263"/>
                      <a:pt x="587" y="257"/>
                      <a:pt x="588" y="251"/>
                    </a:cubicBezTo>
                    <a:cubicBezTo>
                      <a:pt x="589" y="245"/>
                      <a:pt x="589" y="239"/>
                      <a:pt x="590" y="232"/>
                    </a:cubicBezTo>
                    <a:cubicBezTo>
                      <a:pt x="590" y="228"/>
                      <a:pt x="590" y="224"/>
                      <a:pt x="590" y="219"/>
                    </a:cubicBezTo>
                    <a:cubicBezTo>
                      <a:pt x="583" y="127"/>
                      <a:pt x="497" y="40"/>
                      <a:pt x="449" y="0"/>
                    </a:cubicBezTo>
                    <a:cubicBezTo>
                      <a:pt x="457" y="54"/>
                      <a:pt x="452" y="142"/>
                      <a:pt x="420" y="215"/>
                    </a:cubicBezTo>
                    <a:cubicBezTo>
                      <a:pt x="383" y="302"/>
                      <a:pt x="255" y="348"/>
                      <a:pt x="153" y="384"/>
                    </a:cubicBezTo>
                    <a:cubicBezTo>
                      <a:pt x="135" y="391"/>
                      <a:pt x="117" y="397"/>
                      <a:pt x="102" y="403"/>
                    </a:cubicBezTo>
                    <a:cubicBezTo>
                      <a:pt x="55" y="422"/>
                      <a:pt x="26" y="451"/>
                      <a:pt x="8" y="476"/>
                    </a:cubicBezTo>
                    <a:cubicBezTo>
                      <a:pt x="5" y="480"/>
                      <a:pt x="3" y="483"/>
                      <a:pt x="0" y="486"/>
                    </a:cubicBezTo>
                    <a:cubicBezTo>
                      <a:pt x="11" y="484"/>
                      <a:pt x="23" y="482"/>
                      <a:pt x="36" y="480"/>
                    </a:cubicBezTo>
                    <a:cubicBezTo>
                      <a:pt x="48" y="479"/>
                      <a:pt x="62" y="478"/>
                      <a:pt x="75" y="478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37" name="Google Shape;837;g3730aa33715_0_354"/>
              <p:cNvSpPr/>
              <p:nvPr/>
            </p:nvSpPr>
            <p:spPr>
              <a:xfrm>
                <a:off x="1538815" y="1672527"/>
                <a:ext cx="95815" cy="8125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2" extrusionOk="0">
                    <a:moveTo>
                      <a:pt x="554" y="14"/>
                    </a:moveTo>
                    <a:cubicBezTo>
                      <a:pt x="553" y="14"/>
                      <a:pt x="549" y="13"/>
                      <a:pt x="544" y="12"/>
                    </a:cubicBezTo>
                    <a:cubicBezTo>
                      <a:pt x="521" y="8"/>
                      <a:pt x="464" y="0"/>
                      <a:pt x="395" y="0"/>
                    </a:cubicBezTo>
                    <a:cubicBezTo>
                      <a:pt x="257" y="0"/>
                      <a:pt x="72" y="34"/>
                      <a:pt x="22" y="208"/>
                    </a:cubicBezTo>
                    <a:cubicBezTo>
                      <a:pt x="21" y="210"/>
                      <a:pt x="20" y="212"/>
                      <a:pt x="20" y="214"/>
                    </a:cubicBezTo>
                    <a:cubicBezTo>
                      <a:pt x="19" y="217"/>
                      <a:pt x="18" y="220"/>
                      <a:pt x="18" y="224"/>
                    </a:cubicBezTo>
                    <a:cubicBezTo>
                      <a:pt x="16" y="229"/>
                      <a:pt x="15" y="234"/>
                      <a:pt x="14" y="239"/>
                    </a:cubicBezTo>
                    <a:cubicBezTo>
                      <a:pt x="0" y="309"/>
                      <a:pt x="9" y="369"/>
                      <a:pt x="40" y="418"/>
                    </a:cubicBezTo>
                    <a:cubicBezTo>
                      <a:pt x="81" y="481"/>
                      <a:pt x="151" y="510"/>
                      <a:pt x="190" y="522"/>
                    </a:cubicBezTo>
                    <a:cubicBezTo>
                      <a:pt x="168" y="458"/>
                      <a:pt x="126" y="304"/>
                      <a:pt x="221" y="242"/>
                    </a:cubicBezTo>
                    <a:cubicBezTo>
                      <a:pt x="255" y="219"/>
                      <a:pt x="300" y="202"/>
                      <a:pt x="349" y="184"/>
                    </a:cubicBezTo>
                    <a:cubicBezTo>
                      <a:pt x="445" y="147"/>
                      <a:pt x="553" y="106"/>
                      <a:pt x="617" y="12"/>
                    </a:cubicBezTo>
                    <a:cubicBezTo>
                      <a:pt x="600" y="17"/>
                      <a:pt x="579" y="19"/>
                      <a:pt x="554" y="14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38" name="Google Shape;838;g3730aa33715_0_354"/>
              <p:cNvSpPr/>
              <p:nvPr/>
            </p:nvSpPr>
            <p:spPr>
              <a:xfrm>
                <a:off x="1772720" y="1586105"/>
                <a:ext cx="135741" cy="76089"/>
              </a:xfrm>
              <a:custGeom>
                <a:avLst/>
                <a:gdLst/>
                <a:ahLst/>
                <a:cxnLst/>
                <a:rect l="l" t="t" r="r" b="b"/>
                <a:pathLst>
                  <a:path w="871" h="488" extrusionOk="0">
                    <a:moveTo>
                      <a:pt x="558" y="23"/>
                    </a:moveTo>
                    <a:cubicBezTo>
                      <a:pt x="447" y="0"/>
                      <a:pt x="187" y="16"/>
                      <a:pt x="67" y="126"/>
                    </a:cubicBezTo>
                    <a:cubicBezTo>
                      <a:pt x="20" y="168"/>
                      <a:pt x="0" y="221"/>
                      <a:pt x="7" y="281"/>
                    </a:cubicBezTo>
                    <a:cubicBezTo>
                      <a:pt x="17" y="372"/>
                      <a:pt x="45" y="431"/>
                      <a:pt x="88" y="458"/>
                    </a:cubicBezTo>
                    <a:cubicBezTo>
                      <a:pt x="110" y="471"/>
                      <a:pt x="135" y="475"/>
                      <a:pt x="161" y="475"/>
                    </a:cubicBezTo>
                    <a:cubicBezTo>
                      <a:pt x="175" y="452"/>
                      <a:pt x="193" y="430"/>
                      <a:pt x="217" y="409"/>
                    </a:cubicBezTo>
                    <a:cubicBezTo>
                      <a:pt x="396" y="249"/>
                      <a:pt x="760" y="427"/>
                      <a:pt x="871" y="488"/>
                    </a:cubicBezTo>
                    <a:cubicBezTo>
                      <a:pt x="843" y="381"/>
                      <a:pt x="743" y="60"/>
                      <a:pt x="558" y="23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39" name="Google Shape;839;g3730aa33715_0_354"/>
              <p:cNvSpPr/>
              <p:nvPr/>
            </p:nvSpPr>
            <p:spPr>
              <a:xfrm>
                <a:off x="1793856" y="1634483"/>
                <a:ext cx="114133" cy="69044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42" extrusionOk="0">
                    <a:moveTo>
                      <a:pt x="656" y="173"/>
                    </a:moveTo>
                    <a:cubicBezTo>
                      <a:pt x="511" y="103"/>
                      <a:pt x="239" y="0"/>
                      <a:pt x="103" y="122"/>
                    </a:cubicBezTo>
                    <a:cubicBezTo>
                      <a:pt x="89" y="135"/>
                      <a:pt x="77" y="147"/>
                      <a:pt x="67" y="160"/>
                    </a:cubicBezTo>
                    <a:cubicBezTo>
                      <a:pt x="62" y="166"/>
                      <a:pt x="58" y="172"/>
                      <a:pt x="54" y="178"/>
                    </a:cubicBezTo>
                    <a:cubicBezTo>
                      <a:pt x="50" y="184"/>
                      <a:pt x="47" y="190"/>
                      <a:pt x="44" y="195"/>
                    </a:cubicBezTo>
                    <a:cubicBezTo>
                      <a:pt x="0" y="278"/>
                      <a:pt x="28" y="354"/>
                      <a:pt x="41" y="380"/>
                    </a:cubicBezTo>
                    <a:cubicBezTo>
                      <a:pt x="55" y="409"/>
                      <a:pt x="74" y="430"/>
                      <a:pt x="92" y="442"/>
                    </a:cubicBezTo>
                    <a:cubicBezTo>
                      <a:pt x="182" y="136"/>
                      <a:pt x="641" y="224"/>
                      <a:pt x="661" y="228"/>
                    </a:cubicBezTo>
                    <a:cubicBezTo>
                      <a:pt x="690" y="234"/>
                      <a:pt x="712" y="227"/>
                      <a:pt x="727" y="218"/>
                    </a:cubicBezTo>
                    <a:cubicBezTo>
                      <a:pt x="729" y="216"/>
                      <a:pt x="732" y="215"/>
                      <a:pt x="734" y="213"/>
                    </a:cubicBezTo>
                    <a:cubicBezTo>
                      <a:pt x="727" y="209"/>
                      <a:pt x="718" y="204"/>
                      <a:pt x="707" y="198"/>
                    </a:cubicBezTo>
                    <a:cubicBezTo>
                      <a:pt x="693" y="191"/>
                      <a:pt x="676" y="182"/>
                      <a:pt x="656" y="173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40" name="Google Shape;840;g3730aa33715_0_354"/>
              <p:cNvSpPr/>
              <p:nvPr/>
            </p:nvSpPr>
            <p:spPr>
              <a:xfrm>
                <a:off x="1919733" y="1674876"/>
                <a:ext cx="26772" cy="1925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26" extrusionOk="0">
                    <a:moveTo>
                      <a:pt x="70" y="126"/>
                    </a:moveTo>
                    <a:cubicBezTo>
                      <a:pt x="103" y="114"/>
                      <a:pt x="137" y="101"/>
                      <a:pt x="170" y="86"/>
                    </a:cubicBezTo>
                    <a:cubicBezTo>
                      <a:pt x="100" y="58"/>
                      <a:pt x="39" y="24"/>
                      <a:pt x="0" y="0"/>
                    </a:cubicBezTo>
                    <a:cubicBezTo>
                      <a:pt x="16" y="32"/>
                      <a:pt x="39" y="77"/>
                      <a:pt x="70" y="126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41" name="Google Shape;841;g3730aa33715_0_354"/>
              <p:cNvSpPr/>
              <p:nvPr/>
            </p:nvSpPr>
            <p:spPr>
              <a:xfrm>
                <a:off x="1919263" y="1588453"/>
                <a:ext cx="91590" cy="79847"/>
              </a:xfrm>
              <a:custGeom>
                <a:avLst/>
                <a:gdLst/>
                <a:ahLst/>
                <a:cxnLst/>
                <a:rect l="l" t="t" r="r" b="b"/>
                <a:pathLst>
                  <a:path w="589" h="513" extrusionOk="0">
                    <a:moveTo>
                      <a:pt x="448" y="0"/>
                    </a:moveTo>
                    <a:cubicBezTo>
                      <a:pt x="456" y="54"/>
                      <a:pt x="451" y="142"/>
                      <a:pt x="420" y="215"/>
                    </a:cubicBezTo>
                    <a:cubicBezTo>
                      <a:pt x="382" y="302"/>
                      <a:pt x="255" y="348"/>
                      <a:pt x="152" y="384"/>
                    </a:cubicBezTo>
                    <a:cubicBezTo>
                      <a:pt x="134" y="391"/>
                      <a:pt x="116" y="397"/>
                      <a:pt x="101" y="403"/>
                    </a:cubicBezTo>
                    <a:cubicBezTo>
                      <a:pt x="55" y="422"/>
                      <a:pt x="25" y="451"/>
                      <a:pt x="7" y="476"/>
                    </a:cubicBezTo>
                    <a:cubicBezTo>
                      <a:pt x="4" y="480"/>
                      <a:pt x="2" y="483"/>
                      <a:pt x="0" y="486"/>
                    </a:cubicBezTo>
                    <a:cubicBezTo>
                      <a:pt x="10" y="484"/>
                      <a:pt x="22" y="482"/>
                      <a:pt x="35" y="480"/>
                    </a:cubicBezTo>
                    <a:cubicBezTo>
                      <a:pt x="48" y="479"/>
                      <a:pt x="61" y="478"/>
                      <a:pt x="74" y="478"/>
                    </a:cubicBezTo>
                    <a:cubicBezTo>
                      <a:pt x="76" y="478"/>
                      <a:pt x="77" y="478"/>
                      <a:pt x="78" y="478"/>
                    </a:cubicBezTo>
                    <a:cubicBezTo>
                      <a:pt x="88" y="478"/>
                      <a:pt x="98" y="480"/>
                      <a:pt x="110" y="482"/>
                    </a:cubicBezTo>
                    <a:cubicBezTo>
                      <a:pt x="167" y="493"/>
                      <a:pt x="272" y="513"/>
                      <a:pt x="473" y="393"/>
                    </a:cubicBezTo>
                    <a:cubicBezTo>
                      <a:pt x="534" y="357"/>
                      <a:pt x="571" y="315"/>
                      <a:pt x="584" y="269"/>
                    </a:cubicBezTo>
                    <a:cubicBezTo>
                      <a:pt x="586" y="263"/>
                      <a:pt x="587" y="257"/>
                      <a:pt x="587" y="251"/>
                    </a:cubicBezTo>
                    <a:cubicBezTo>
                      <a:pt x="588" y="245"/>
                      <a:pt x="589" y="239"/>
                      <a:pt x="589" y="232"/>
                    </a:cubicBezTo>
                    <a:cubicBezTo>
                      <a:pt x="589" y="228"/>
                      <a:pt x="589" y="224"/>
                      <a:pt x="589" y="219"/>
                    </a:cubicBezTo>
                    <a:cubicBezTo>
                      <a:pt x="583" y="127"/>
                      <a:pt x="497" y="40"/>
                      <a:pt x="448" y="0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42" name="Google Shape;842;g3730aa33715_0_354"/>
              <p:cNvSpPr/>
              <p:nvPr/>
            </p:nvSpPr>
            <p:spPr>
              <a:xfrm>
                <a:off x="1812174" y="1672527"/>
                <a:ext cx="92999" cy="3663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34" extrusionOk="0">
                    <a:moveTo>
                      <a:pt x="538" y="14"/>
                    </a:moveTo>
                    <a:cubicBezTo>
                      <a:pt x="536" y="14"/>
                      <a:pt x="532" y="13"/>
                      <a:pt x="527" y="12"/>
                    </a:cubicBezTo>
                    <a:cubicBezTo>
                      <a:pt x="504" y="8"/>
                      <a:pt x="447" y="0"/>
                      <a:pt x="378" y="0"/>
                    </a:cubicBezTo>
                    <a:cubicBezTo>
                      <a:pt x="240" y="0"/>
                      <a:pt x="55" y="34"/>
                      <a:pt x="5" y="208"/>
                    </a:cubicBezTo>
                    <a:cubicBezTo>
                      <a:pt x="4" y="210"/>
                      <a:pt x="4" y="212"/>
                      <a:pt x="3" y="214"/>
                    </a:cubicBezTo>
                    <a:cubicBezTo>
                      <a:pt x="2" y="217"/>
                      <a:pt x="2" y="220"/>
                      <a:pt x="1" y="224"/>
                    </a:cubicBezTo>
                    <a:cubicBezTo>
                      <a:pt x="1" y="224"/>
                      <a:pt x="1" y="225"/>
                      <a:pt x="0" y="226"/>
                    </a:cubicBezTo>
                    <a:cubicBezTo>
                      <a:pt x="8" y="227"/>
                      <a:pt x="17" y="227"/>
                      <a:pt x="26" y="228"/>
                    </a:cubicBezTo>
                    <a:cubicBezTo>
                      <a:pt x="76" y="232"/>
                      <a:pt x="142" y="234"/>
                      <a:pt x="219" y="233"/>
                    </a:cubicBezTo>
                    <a:cubicBezTo>
                      <a:pt x="251" y="215"/>
                      <a:pt x="290" y="199"/>
                      <a:pt x="332" y="184"/>
                    </a:cubicBezTo>
                    <a:cubicBezTo>
                      <a:pt x="429" y="147"/>
                      <a:pt x="536" y="106"/>
                      <a:pt x="600" y="12"/>
                    </a:cubicBezTo>
                    <a:cubicBezTo>
                      <a:pt x="583" y="17"/>
                      <a:pt x="562" y="19"/>
                      <a:pt x="538" y="14"/>
                    </a:cubicBezTo>
                    <a:close/>
                  </a:path>
                </a:pathLst>
              </a:custGeom>
              <a:solidFill>
                <a:srgbClr val="F9DA1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43" name="Google Shape;843;g3730aa33715_0_354"/>
              <p:cNvSpPr/>
              <p:nvPr/>
            </p:nvSpPr>
            <p:spPr>
              <a:xfrm>
                <a:off x="1195473" y="1042206"/>
                <a:ext cx="361661" cy="16909"/>
              </a:xfrm>
              <a:custGeom>
                <a:avLst/>
                <a:gdLst/>
                <a:ahLst/>
                <a:cxnLst/>
                <a:rect l="l" t="t" r="r" b="b"/>
                <a:pathLst>
                  <a:path w="2324" h="110" extrusionOk="0">
                    <a:moveTo>
                      <a:pt x="2279" y="77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25" y="10"/>
                      <a:pt x="12" y="20"/>
                      <a:pt x="0" y="30"/>
                    </a:cubicBezTo>
                    <a:cubicBezTo>
                      <a:pt x="2324" y="110"/>
                      <a:pt x="2324" y="110"/>
                      <a:pt x="2324" y="110"/>
                    </a:cubicBezTo>
                    <a:lnTo>
                      <a:pt x="2279" y="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44" name="Google Shape;844;g3730aa33715_0_354"/>
              <p:cNvSpPr/>
              <p:nvPr/>
            </p:nvSpPr>
            <p:spPr>
              <a:xfrm>
                <a:off x="1345773" y="948268"/>
                <a:ext cx="67634" cy="6106"/>
              </a:xfrm>
              <a:custGeom>
                <a:avLst/>
                <a:gdLst/>
                <a:ahLst/>
                <a:cxnLst/>
                <a:rect l="l" t="t" r="r" b="b"/>
                <a:pathLst>
                  <a:path w="436" h="40" extrusionOk="0">
                    <a:moveTo>
                      <a:pt x="391" y="8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24" y="10"/>
                      <a:pt x="12" y="20"/>
                      <a:pt x="0" y="30"/>
                    </a:cubicBezTo>
                    <a:cubicBezTo>
                      <a:pt x="436" y="40"/>
                      <a:pt x="436" y="40"/>
                      <a:pt x="436" y="40"/>
                    </a:cubicBezTo>
                    <a:lnTo>
                      <a:pt x="391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45" name="Google Shape;845;g3730aa33715_0_354"/>
              <p:cNvSpPr/>
              <p:nvPr/>
            </p:nvSpPr>
            <p:spPr>
              <a:xfrm>
                <a:off x="1239624" y="1002282"/>
                <a:ext cx="246116" cy="1503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4" extrusionOk="0">
                    <a:moveTo>
                      <a:pt x="1582" y="30"/>
                    </a:moveTo>
                    <a:cubicBezTo>
                      <a:pt x="1541" y="0"/>
                      <a:pt x="1541" y="0"/>
                      <a:pt x="1541" y="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40" y="71"/>
                      <a:pt x="20" y="83"/>
                      <a:pt x="0" y="94"/>
                    </a:cubicBezTo>
                    <a:lnTo>
                      <a:pt x="1582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46" name="Google Shape;846;g3730aa33715_0_354"/>
              <p:cNvSpPr/>
              <p:nvPr/>
            </p:nvSpPr>
            <p:spPr>
              <a:xfrm>
                <a:off x="1149913" y="1084947"/>
                <a:ext cx="449492" cy="9863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63" extrusionOk="0">
                    <a:moveTo>
                      <a:pt x="2847" y="0"/>
                    </a:moveTo>
                    <a:cubicBezTo>
                      <a:pt x="23" y="31"/>
                      <a:pt x="23" y="31"/>
                      <a:pt x="23" y="31"/>
                    </a:cubicBezTo>
                    <a:cubicBezTo>
                      <a:pt x="15" y="42"/>
                      <a:pt x="8" y="52"/>
                      <a:pt x="0" y="63"/>
                    </a:cubicBezTo>
                    <a:cubicBezTo>
                      <a:pt x="2889" y="31"/>
                      <a:pt x="2889" y="31"/>
                      <a:pt x="2889" y="31"/>
                    </a:cubicBezTo>
                    <a:lnTo>
                      <a:pt x="28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47" name="Google Shape;847;g3730aa33715_0_354"/>
              <p:cNvSpPr/>
              <p:nvPr/>
            </p:nvSpPr>
            <p:spPr>
              <a:xfrm>
                <a:off x="1105293" y="1307580"/>
                <a:ext cx="564567" cy="4321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75" extrusionOk="0">
                    <a:moveTo>
                      <a:pt x="3625" y="28"/>
                    </a:moveTo>
                    <a:cubicBezTo>
                      <a:pt x="3609" y="17"/>
                      <a:pt x="3594" y="8"/>
                      <a:pt x="3581" y="0"/>
                    </a:cubicBezTo>
                    <a:cubicBezTo>
                      <a:pt x="0" y="243"/>
                      <a:pt x="0" y="243"/>
                      <a:pt x="0" y="243"/>
                    </a:cubicBezTo>
                    <a:cubicBezTo>
                      <a:pt x="2" y="275"/>
                      <a:pt x="2" y="275"/>
                      <a:pt x="2" y="275"/>
                    </a:cubicBezTo>
                    <a:lnTo>
                      <a:pt x="3625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48" name="Google Shape;848;g3730aa33715_0_354"/>
              <p:cNvSpPr/>
              <p:nvPr/>
            </p:nvSpPr>
            <p:spPr>
              <a:xfrm>
                <a:off x="1130656" y="1099507"/>
                <a:ext cx="488477" cy="28651"/>
              </a:xfrm>
              <a:custGeom>
                <a:avLst/>
                <a:gdLst/>
                <a:ahLst/>
                <a:cxnLst/>
                <a:rect l="l" t="t" r="r" b="b"/>
                <a:pathLst>
                  <a:path w="3138" h="185" extrusionOk="0">
                    <a:moveTo>
                      <a:pt x="3138" y="30"/>
                    </a:moveTo>
                    <a:cubicBezTo>
                      <a:pt x="3097" y="0"/>
                      <a:pt x="3097" y="0"/>
                      <a:pt x="3097" y="0"/>
                    </a:cubicBezTo>
                    <a:cubicBezTo>
                      <a:pt x="16" y="153"/>
                      <a:pt x="16" y="153"/>
                      <a:pt x="16" y="153"/>
                    </a:cubicBezTo>
                    <a:cubicBezTo>
                      <a:pt x="11" y="163"/>
                      <a:pt x="6" y="174"/>
                      <a:pt x="0" y="185"/>
                    </a:cubicBezTo>
                    <a:lnTo>
                      <a:pt x="3138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49" name="Google Shape;849;g3730aa33715_0_354"/>
              <p:cNvSpPr/>
              <p:nvPr/>
            </p:nvSpPr>
            <p:spPr>
              <a:xfrm>
                <a:off x="1156019" y="1471031"/>
                <a:ext cx="750087" cy="32409"/>
              </a:xfrm>
              <a:custGeom>
                <a:avLst/>
                <a:gdLst/>
                <a:ahLst/>
                <a:cxnLst/>
                <a:rect l="l" t="t" r="r" b="b"/>
                <a:pathLst>
                  <a:path w="4821" h="207" extrusionOk="0">
                    <a:moveTo>
                      <a:pt x="21" y="33"/>
                    </a:moveTo>
                    <a:cubicBezTo>
                      <a:pt x="4821" y="207"/>
                      <a:pt x="4821" y="207"/>
                      <a:pt x="4821" y="207"/>
                    </a:cubicBezTo>
                    <a:cubicBezTo>
                      <a:pt x="4809" y="196"/>
                      <a:pt x="4796" y="185"/>
                      <a:pt x="4783" y="17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11"/>
                      <a:pt x="14" y="22"/>
                      <a:pt x="21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50" name="Google Shape;850;g3730aa33715_0_354"/>
              <p:cNvSpPr/>
              <p:nvPr/>
            </p:nvSpPr>
            <p:spPr>
              <a:xfrm>
                <a:off x="1101535" y="1273762"/>
                <a:ext cx="572553" cy="469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1" extrusionOk="0">
                    <a:moveTo>
                      <a:pt x="368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3667" y="31"/>
                      <a:pt x="3667" y="31"/>
                      <a:pt x="3667" y="31"/>
                    </a:cubicBezTo>
                    <a:cubicBezTo>
                      <a:pt x="3671" y="21"/>
                      <a:pt x="3676" y="10"/>
                      <a:pt x="3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51" name="Google Shape;851;g3730aa33715_0_354"/>
              <p:cNvSpPr/>
              <p:nvPr/>
            </p:nvSpPr>
            <p:spPr>
              <a:xfrm>
                <a:off x="1107171" y="1372866"/>
                <a:ext cx="669305" cy="21606"/>
              </a:xfrm>
              <a:custGeom>
                <a:avLst/>
                <a:gdLst/>
                <a:ahLst/>
                <a:cxnLst/>
                <a:rect l="l" t="t" r="r" b="b"/>
                <a:pathLst>
                  <a:path w="4302" h="139" extrusionOk="0">
                    <a:moveTo>
                      <a:pt x="4262" y="10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11"/>
                      <a:pt x="8" y="22"/>
                      <a:pt x="11" y="32"/>
                    </a:cubicBezTo>
                    <a:cubicBezTo>
                      <a:pt x="4302" y="139"/>
                      <a:pt x="4302" y="139"/>
                      <a:pt x="4302" y="139"/>
                    </a:cubicBezTo>
                    <a:cubicBezTo>
                      <a:pt x="4288" y="128"/>
                      <a:pt x="4275" y="117"/>
                      <a:pt x="4262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52" name="Google Shape;852;g3730aa33715_0_354"/>
              <p:cNvSpPr/>
              <p:nvPr/>
            </p:nvSpPr>
            <p:spPr>
              <a:xfrm>
                <a:off x="1119853" y="1150703"/>
                <a:ext cx="592747" cy="22545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144" extrusionOk="0">
                    <a:moveTo>
                      <a:pt x="3809" y="137"/>
                    </a:moveTo>
                    <a:cubicBezTo>
                      <a:pt x="3775" y="112"/>
                      <a:pt x="3775" y="112"/>
                      <a:pt x="3775" y="11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10"/>
                      <a:pt x="4" y="20"/>
                      <a:pt x="0" y="31"/>
                    </a:cubicBezTo>
                    <a:cubicBezTo>
                      <a:pt x="3807" y="144"/>
                      <a:pt x="3807" y="144"/>
                      <a:pt x="3807" y="144"/>
                    </a:cubicBezTo>
                    <a:cubicBezTo>
                      <a:pt x="3808" y="142"/>
                      <a:pt x="3809" y="139"/>
                      <a:pt x="3809" y="1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53" name="Google Shape;853;g3730aa33715_0_354"/>
              <p:cNvSpPr/>
              <p:nvPr/>
            </p:nvSpPr>
            <p:spPr>
              <a:xfrm>
                <a:off x="1140989" y="1421244"/>
                <a:ext cx="673534" cy="30530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96" extrusionOk="0">
                    <a:moveTo>
                      <a:pt x="0" y="165"/>
                    </a:moveTo>
                    <a:cubicBezTo>
                      <a:pt x="6" y="176"/>
                      <a:pt x="12" y="186"/>
                      <a:pt x="18" y="196"/>
                    </a:cubicBezTo>
                    <a:cubicBezTo>
                      <a:pt x="4328" y="30"/>
                      <a:pt x="4328" y="30"/>
                      <a:pt x="4328" y="30"/>
                    </a:cubicBezTo>
                    <a:cubicBezTo>
                      <a:pt x="4316" y="20"/>
                      <a:pt x="4304" y="10"/>
                      <a:pt x="4292" y="0"/>
                    </a:cubicBez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54" name="Google Shape;854;g3730aa33715_0_354"/>
              <p:cNvSpPr/>
              <p:nvPr/>
            </p:nvSpPr>
            <p:spPr>
              <a:xfrm>
                <a:off x="1191716" y="1513773"/>
                <a:ext cx="728484" cy="11273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73" extrusionOk="0">
                    <a:moveTo>
                      <a:pt x="4682" y="12"/>
                    </a:moveTo>
                    <a:cubicBezTo>
                      <a:pt x="4678" y="8"/>
                      <a:pt x="4673" y="4"/>
                      <a:pt x="4669" y="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8" y="52"/>
                      <a:pt x="17" y="62"/>
                      <a:pt x="25" y="73"/>
                    </a:cubicBezTo>
                    <a:cubicBezTo>
                      <a:pt x="4196" y="36"/>
                      <a:pt x="4196" y="36"/>
                      <a:pt x="4196" y="36"/>
                    </a:cubicBezTo>
                    <a:lnTo>
                      <a:pt x="4682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55" name="Google Shape;855;g3730aa33715_0_354"/>
              <p:cNvSpPr/>
              <p:nvPr/>
            </p:nvSpPr>
            <p:spPr>
              <a:xfrm>
                <a:off x="1100596" y="1217869"/>
                <a:ext cx="596032" cy="45560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292" extrusionOk="0">
                    <a:moveTo>
                      <a:pt x="2" y="292"/>
                    </a:moveTo>
                    <a:cubicBezTo>
                      <a:pt x="3816" y="32"/>
                      <a:pt x="3816" y="32"/>
                      <a:pt x="3816" y="32"/>
                    </a:cubicBezTo>
                    <a:cubicBezTo>
                      <a:pt x="3820" y="21"/>
                      <a:pt x="3825" y="10"/>
                      <a:pt x="3829" y="0"/>
                    </a:cubicBezTo>
                    <a:cubicBezTo>
                      <a:pt x="1" y="260"/>
                      <a:pt x="1" y="260"/>
                      <a:pt x="1" y="260"/>
                    </a:cubicBezTo>
                    <a:cubicBezTo>
                      <a:pt x="1" y="262"/>
                      <a:pt x="1" y="264"/>
                      <a:pt x="0" y="266"/>
                    </a:cubicBezTo>
                    <a:lnTo>
                      <a:pt x="2" y="2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56" name="Google Shape;856;g3730aa33715_0_354"/>
              <p:cNvSpPr/>
              <p:nvPr/>
            </p:nvSpPr>
            <p:spPr>
              <a:xfrm>
                <a:off x="1251836" y="1586105"/>
                <a:ext cx="772641" cy="27712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179" extrusionOk="0">
                    <a:moveTo>
                      <a:pt x="33" y="32"/>
                    </a:moveTo>
                    <a:cubicBezTo>
                      <a:pt x="4965" y="179"/>
                      <a:pt x="4965" y="179"/>
                      <a:pt x="4965" y="179"/>
                    </a:cubicBezTo>
                    <a:cubicBezTo>
                      <a:pt x="4957" y="169"/>
                      <a:pt x="4947" y="158"/>
                      <a:pt x="4936" y="14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11"/>
                      <a:pt x="22" y="21"/>
                      <a:pt x="33" y="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57" name="Google Shape;857;g3730aa33715_0_354"/>
              <p:cNvSpPr/>
              <p:nvPr/>
            </p:nvSpPr>
            <p:spPr>
              <a:xfrm>
                <a:off x="1387106" y="1704936"/>
                <a:ext cx="502098" cy="7985"/>
              </a:xfrm>
              <a:custGeom>
                <a:avLst/>
                <a:gdLst/>
                <a:ahLst/>
                <a:cxnLst/>
                <a:rect l="l" t="t" r="r" b="b"/>
                <a:pathLst>
                  <a:path w="3224" h="51" extrusionOk="0">
                    <a:moveTo>
                      <a:pt x="36" y="32"/>
                    </a:moveTo>
                    <a:cubicBezTo>
                      <a:pt x="2482" y="32"/>
                      <a:pt x="2482" y="32"/>
                      <a:pt x="2482" y="32"/>
                    </a:cubicBezTo>
                    <a:cubicBezTo>
                      <a:pt x="2573" y="20"/>
                      <a:pt x="2659" y="10"/>
                      <a:pt x="2659" y="10"/>
                    </a:cubicBezTo>
                    <a:cubicBezTo>
                      <a:pt x="2659" y="10"/>
                      <a:pt x="2916" y="51"/>
                      <a:pt x="32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11"/>
                      <a:pt x="24" y="21"/>
                      <a:pt x="36" y="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58" name="Google Shape;858;g3730aa33715_0_354"/>
              <p:cNvSpPr/>
              <p:nvPr/>
            </p:nvSpPr>
            <p:spPr>
              <a:xfrm>
                <a:off x="1349061" y="1627437"/>
                <a:ext cx="668839" cy="49787"/>
              </a:xfrm>
              <a:custGeom>
                <a:avLst/>
                <a:gdLst/>
                <a:ahLst/>
                <a:cxnLst/>
                <a:rect l="l" t="t" r="r" b="b"/>
                <a:pathLst>
                  <a:path w="4297" h="322" extrusionOk="0">
                    <a:moveTo>
                      <a:pt x="0" y="293"/>
                    </a:moveTo>
                    <a:cubicBezTo>
                      <a:pt x="12" y="303"/>
                      <a:pt x="23" y="312"/>
                      <a:pt x="35" y="322"/>
                    </a:cubicBezTo>
                    <a:cubicBezTo>
                      <a:pt x="4275" y="34"/>
                      <a:pt x="4275" y="34"/>
                      <a:pt x="4275" y="34"/>
                    </a:cubicBezTo>
                    <a:cubicBezTo>
                      <a:pt x="4283" y="23"/>
                      <a:pt x="4290" y="12"/>
                      <a:pt x="4297" y="0"/>
                    </a:cubicBezTo>
                    <a:lnTo>
                      <a:pt x="0" y="29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59" name="Google Shape;859;g3730aa33715_0_354"/>
              <p:cNvSpPr/>
              <p:nvPr/>
            </p:nvSpPr>
            <p:spPr>
              <a:xfrm>
                <a:off x="1217549" y="1518469"/>
                <a:ext cx="708287" cy="36636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234" extrusionOk="0">
                    <a:moveTo>
                      <a:pt x="4030" y="5"/>
                    </a:moveTo>
                    <a:cubicBezTo>
                      <a:pt x="0" y="204"/>
                      <a:pt x="0" y="204"/>
                      <a:pt x="0" y="204"/>
                    </a:cubicBezTo>
                    <a:cubicBezTo>
                      <a:pt x="9" y="214"/>
                      <a:pt x="18" y="224"/>
                      <a:pt x="28" y="234"/>
                    </a:cubicBezTo>
                    <a:cubicBezTo>
                      <a:pt x="4550" y="11"/>
                      <a:pt x="4550" y="11"/>
                      <a:pt x="4550" y="11"/>
                    </a:cubicBezTo>
                    <a:cubicBezTo>
                      <a:pt x="4546" y="7"/>
                      <a:pt x="4542" y="4"/>
                      <a:pt x="4539" y="0"/>
                    </a:cubicBezTo>
                    <a:lnTo>
                      <a:pt x="403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60" name="Google Shape;860;g3730aa33715_0_354"/>
              <p:cNvSpPr/>
              <p:nvPr/>
            </p:nvSpPr>
            <p:spPr>
              <a:xfrm>
                <a:off x="1440651" y="1735465"/>
                <a:ext cx="276177" cy="23484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51" extrusionOk="0">
                    <a:moveTo>
                      <a:pt x="0" y="121"/>
                    </a:moveTo>
                    <a:cubicBezTo>
                      <a:pt x="9" y="131"/>
                      <a:pt x="19" y="141"/>
                      <a:pt x="28" y="151"/>
                    </a:cubicBezTo>
                    <a:cubicBezTo>
                      <a:pt x="1735" y="34"/>
                      <a:pt x="1735" y="34"/>
                      <a:pt x="1735" y="34"/>
                    </a:cubicBezTo>
                    <a:cubicBezTo>
                      <a:pt x="1748" y="23"/>
                      <a:pt x="1761" y="12"/>
                      <a:pt x="1775" y="0"/>
                    </a:cubicBez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61" name="Google Shape;861;g3730aa33715_0_354"/>
              <p:cNvSpPr/>
              <p:nvPr/>
            </p:nvSpPr>
            <p:spPr>
              <a:xfrm>
                <a:off x="1844582" y="1515651"/>
                <a:ext cx="79377" cy="375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24" extrusionOk="0">
                    <a:moveTo>
                      <a:pt x="509" y="19"/>
                    </a:moveTo>
                    <a:cubicBezTo>
                      <a:pt x="501" y="13"/>
                      <a:pt x="494" y="6"/>
                      <a:pt x="486" y="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509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62" name="Google Shape;862;g3730aa33715_0_354"/>
              <p:cNvSpPr/>
              <p:nvPr/>
            </p:nvSpPr>
            <p:spPr>
              <a:xfrm>
                <a:off x="1578739" y="724226"/>
                <a:ext cx="665077" cy="734597"/>
              </a:xfrm>
              <a:custGeom>
                <a:avLst/>
                <a:gdLst/>
                <a:ahLst/>
                <a:cxnLst/>
                <a:rect l="l" t="t" r="r" b="b"/>
                <a:pathLst>
                  <a:path w="4274" h="4720" extrusionOk="0">
                    <a:moveTo>
                      <a:pt x="3685" y="4134"/>
                    </a:moveTo>
                    <a:cubicBezTo>
                      <a:pt x="3566" y="4017"/>
                      <a:pt x="3973" y="3925"/>
                      <a:pt x="3891" y="3876"/>
                    </a:cubicBezTo>
                    <a:cubicBezTo>
                      <a:pt x="3827" y="3784"/>
                      <a:pt x="3645" y="3790"/>
                      <a:pt x="3344" y="3894"/>
                    </a:cubicBezTo>
                    <a:cubicBezTo>
                      <a:pt x="3344" y="3894"/>
                      <a:pt x="1664" y="2553"/>
                      <a:pt x="1560" y="2431"/>
                    </a:cubicBezTo>
                    <a:cubicBezTo>
                      <a:pt x="1456" y="2309"/>
                      <a:pt x="1517" y="2211"/>
                      <a:pt x="1214" y="1136"/>
                    </a:cubicBezTo>
                    <a:cubicBezTo>
                      <a:pt x="911" y="61"/>
                      <a:pt x="613" y="0"/>
                      <a:pt x="306" y="95"/>
                    </a:cubicBezTo>
                    <a:cubicBezTo>
                      <a:pt x="0" y="190"/>
                      <a:pt x="185" y="2871"/>
                      <a:pt x="306" y="3140"/>
                    </a:cubicBezTo>
                    <a:cubicBezTo>
                      <a:pt x="416" y="3384"/>
                      <a:pt x="2320" y="3995"/>
                      <a:pt x="2666" y="4105"/>
                    </a:cubicBezTo>
                    <a:cubicBezTo>
                      <a:pt x="2788" y="4170"/>
                      <a:pt x="2894" y="4241"/>
                      <a:pt x="2983" y="4317"/>
                    </a:cubicBezTo>
                    <a:cubicBezTo>
                      <a:pt x="3306" y="4594"/>
                      <a:pt x="3470" y="4683"/>
                      <a:pt x="3794" y="4707"/>
                    </a:cubicBezTo>
                    <a:cubicBezTo>
                      <a:pt x="3966" y="4720"/>
                      <a:pt x="4245" y="4643"/>
                      <a:pt x="4262" y="4509"/>
                    </a:cubicBezTo>
                    <a:cubicBezTo>
                      <a:pt x="4274" y="4418"/>
                      <a:pt x="3805" y="4251"/>
                      <a:pt x="3685" y="4134"/>
                    </a:cubicBezTo>
                    <a:close/>
                  </a:path>
                </a:pathLst>
              </a:custGeom>
              <a:solidFill>
                <a:srgbClr val="915C3D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  <p:sp>
            <p:nvSpPr>
              <p:cNvPr id="863" name="Google Shape;863;g3730aa33715_0_354"/>
              <p:cNvSpPr/>
              <p:nvPr/>
            </p:nvSpPr>
            <p:spPr>
              <a:xfrm>
                <a:off x="1543042" y="696515"/>
                <a:ext cx="242359" cy="353204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2269" extrusionOk="0">
                    <a:moveTo>
                      <a:pt x="204" y="1542"/>
                    </a:moveTo>
                    <a:cubicBezTo>
                      <a:pt x="204" y="1542"/>
                      <a:pt x="0" y="467"/>
                      <a:pt x="510" y="174"/>
                    </a:cubicBezTo>
                    <a:cubicBezTo>
                      <a:pt x="812" y="0"/>
                      <a:pt x="1402" y="475"/>
                      <a:pt x="1441" y="958"/>
                    </a:cubicBezTo>
                    <a:cubicBezTo>
                      <a:pt x="1480" y="1441"/>
                      <a:pt x="1556" y="1458"/>
                      <a:pt x="1556" y="1458"/>
                    </a:cubicBezTo>
                    <a:cubicBezTo>
                      <a:pt x="1051" y="2269"/>
                      <a:pt x="1051" y="2269"/>
                      <a:pt x="1051" y="2269"/>
                    </a:cubicBezTo>
                    <a:cubicBezTo>
                      <a:pt x="626" y="1905"/>
                      <a:pt x="626" y="1905"/>
                      <a:pt x="626" y="1905"/>
                    </a:cubicBezTo>
                    <a:lnTo>
                      <a:pt x="204" y="1542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184550" tIns="92250" rIns="184550" bIns="922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33">
                  <a:solidFill>
                    <a:srgbClr val="000000"/>
                  </a:solidFill>
                  <a:latin typeface="Work Sans"/>
                  <a:ea typeface="Work Sans"/>
                  <a:cs typeface="Work Sans"/>
                  <a:sym typeface="Work Sans"/>
                </a:endParaRPr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da14551bd7c6b7_26"/>
          <p:cNvSpPr txBox="1">
            <a:spLocks noGrp="1"/>
          </p:cNvSpPr>
          <p:nvPr>
            <p:ph type="body" idx="1"/>
          </p:nvPr>
        </p:nvSpPr>
        <p:spPr>
          <a:xfrm>
            <a:off x="503635" y="1023217"/>
            <a:ext cx="5597100" cy="306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Exemplos</a:t>
            </a:r>
            <a:endParaRPr/>
          </a:p>
        </p:txBody>
      </p:sp>
      <p:pic>
        <p:nvPicPr>
          <p:cNvPr id="869" name="Google Shape;869;g2da14551bd7c6b7_2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304" b="1314"/>
          <a:stretch/>
        </p:blipFill>
        <p:spPr>
          <a:xfrm>
            <a:off x="6624900" y="1023217"/>
            <a:ext cx="2519101" cy="306719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g3730aa33715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8450" y="1266875"/>
            <a:ext cx="1957235" cy="2770101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g3730aa33715_0_10"/>
          <p:cNvSpPr txBox="1"/>
          <p:nvPr/>
        </p:nvSpPr>
        <p:spPr>
          <a:xfrm>
            <a:off x="4876225" y="4194875"/>
            <a:ext cx="397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Acesse aqui o </a:t>
            </a:r>
            <a:r>
              <a:rPr lang="pt-BR" sz="11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4"/>
              </a:rPr>
              <a:t>Diagnóstico</a:t>
            </a:r>
            <a:r>
              <a:rPr lang="pt-BR"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 e o </a:t>
            </a:r>
            <a:r>
              <a:rPr lang="pt-BR" sz="11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5"/>
              </a:rPr>
              <a:t>PMPI</a:t>
            </a:r>
            <a:r>
              <a:rPr lang="pt-BR"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br>
              <a:rPr lang="pt-BR"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pt-BR"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 município de Alcinópolis.</a:t>
            </a:r>
            <a:r>
              <a:rPr lang="pt-BR" sz="10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10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876" name="Google Shape;876;g3730aa33715_0_1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6475" y="1494775"/>
            <a:ext cx="1795875" cy="2475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g3730aa33715_0_10"/>
          <p:cNvPicPr preferRelativeResize="0"/>
          <p:nvPr/>
        </p:nvPicPr>
        <p:blipFill rotWithShape="1">
          <a:blip r:embed="rId7">
            <a:alphaModFix/>
          </a:blip>
          <a:srcRect t="-5620" b="5620"/>
          <a:stretch/>
        </p:blipFill>
        <p:spPr>
          <a:xfrm>
            <a:off x="840378" y="1356509"/>
            <a:ext cx="2753897" cy="27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g3730aa33715_0_10"/>
          <p:cNvSpPr txBox="1">
            <a:spLocks noGrp="1"/>
          </p:cNvSpPr>
          <p:nvPr>
            <p:ph type="title"/>
          </p:nvPr>
        </p:nvSpPr>
        <p:spPr>
          <a:xfrm>
            <a:off x="488575" y="546100"/>
            <a:ext cx="6847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>
                <a:latin typeface="Work Sans"/>
                <a:ea typeface="Work Sans"/>
                <a:cs typeface="Work Sans"/>
                <a:sym typeface="Work Sans"/>
              </a:rPr>
              <a:t>Exemplo 1  - Alcinópolis, MS</a:t>
            </a:r>
            <a:endParaRPr sz="2700">
              <a:solidFill>
                <a:srgbClr val="FE878B"/>
              </a:solidFill>
            </a:endParaRPr>
          </a:p>
        </p:txBody>
      </p:sp>
      <p:pic>
        <p:nvPicPr>
          <p:cNvPr id="879" name="Google Shape;879;g3730aa33715_0_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67425" y="166600"/>
            <a:ext cx="547775" cy="54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da14551bd7c6b7_73"/>
          <p:cNvSpPr txBox="1">
            <a:spLocks noGrp="1"/>
          </p:cNvSpPr>
          <p:nvPr>
            <p:ph type="title"/>
          </p:nvPr>
        </p:nvSpPr>
        <p:spPr>
          <a:xfrm>
            <a:off x="278550" y="322906"/>
            <a:ext cx="86235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r>
              <a:rPr lang="pt-BR" sz="2400"/>
              <a:t>Localização de c</a:t>
            </a:r>
            <a:r>
              <a:rPr lang="pt-BR" sz="24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rianças</a:t>
            </a:r>
            <a:r>
              <a:rPr lang="pt-BR" sz="2400"/>
              <a:t> de 0 a 6 anos - Alcinópolis, MS</a:t>
            </a:r>
            <a:endParaRPr sz="3200"/>
          </a:p>
        </p:txBody>
      </p:sp>
      <p:sp>
        <p:nvSpPr>
          <p:cNvPr id="885" name="Google Shape;885;g2da14551bd7c6b7_73"/>
          <p:cNvSpPr/>
          <p:nvPr/>
        </p:nvSpPr>
        <p:spPr>
          <a:xfrm>
            <a:off x="-966298" y="4596904"/>
            <a:ext cx="561600" cy="546600"/>
          </a:xfrm>
          <a:prstGeom prst="ellipse">
            <a:avLst/>
          </a:prstGeom>
          <a:solidFill>
            <a:srgbClr val="24845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6" name="Google Shape;886;g2da14551bd7c6b7_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157" y="1066643"/>
            <a:ext cx="8717685" cy="2689904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g2da14551bd7c6b7_73"/>
          <p:cNvSpPr txBox="1"/>
          <p:nvPr/>
        </p:nvSpPr>
        <p:spPr>
          <a:xfrm>
            <a:off x="211677" y="2206889"/>
            <a:ext cx="142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 crianças</a:t>
            </a:r>
            <a:endParaRPr sz="1200"/>
          </a:p>
        </p:txBody>
      </p:sp>
      <p:sp>
        <p:nvSpPr>
          <p:cNvPr id="888" name="Google Shape;888;g2da14551bd7c6b7_73"/>
          <p:cNvSpPr txBox="1"/>
          <p:nvPr/>
        </p:nvSpPr>
        <p:spPr>
          <a:xfrm>
            <a:off x="1576997" y="2206889"/>
            <a:ext cx="142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 crianças</a:t>
            </a:r>
            <a:endParaRPr sz="1200"/>
          </a:p>
        </p:txBody>
      </p:sp>
      <p:sp>
        <p:nvSpPr>
          <p:cNvPr id="889" name="Google Shape;889;g2da14551bd7c6b7_73"/>
          <p:cNvSpPr txBox="1"/>
          <p:nvPr/>
        </p:nvSpPr>
        <p:spPr>
          <a:xfrm>
            <a:off x="3120924" y="2216798"/>
            <a:ext cx="142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63 crianças</a:t>
            </a:r>
            <a:endParaRPr sz="1200"/>
          </a:p>
        </p:txBody>
      </p:sp>
      <p:sp>
        <p:nvSpPr>
          <p:cNvPr id="890" name="Google Shape;890;g2da14551bd7c6b7_73"/>
          <p:cNvSpPr txBox="1"/>
          <p:nvPr/>
        </p:nvSpPr>
        <p:spPr>
          <a:xfrm>
            <a:off x="4571260" y="2219170"/>
            <a:ext cx="142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96 crianças</a:t>
            </a:r>
            <a:endParaRPr sz="1200"/>
          </a:p>
        </p:txBody>
      </p:sp>
      <p:sp>
        <p:nvSpPr>
          <p:cNvPr id="891" name="Google Shape;891;g2da14551bd7c6b7_73"/>
          <p:cNvSpPr txBox="1"/>
          <p:nvPr/>
        </p:nvSpPr>
        <p:spPr>
          <a:xfrm>
            <a:off x="6039574" y="2219170"/>
            <a:ext cx="142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 crianças</a:t>
            </a:r>
            <a:endParaRPr sz="1200"/>
          </a:p>
        </p:txBody>
      </p:sp>
      <p:sp>
        <p:nvSpPr>
          <p:cNvPr id="892" name="Google Shape;892;g2da14551bd7c6b7_73"/>
          <p:cNvSpPr txBox="1"/>
          <p:nvPr/>
        </p:nvSpPr>
        <p:spPr>
          <a:xfrm>
            <a:off x="7479027" y="2216798"/>
            <a:ext cx="142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77 crianças</a:t>
            </a:r>
            <a:endParaRPr sz="1200"/>
          </a:p>
        </p:txBody>
      </p:sp>
      <p:sp>
        <p:nvSpPr>
          <p:cNvPr id="893" name="Google Shape;893;g2da14551bd7c6b7_73"/>
          <p:cNvSpPr txBox="1"/>
          <p:nvPr/>
        </p:nvSpPr>
        <p:spPr>
          <a:xfrm>
            <a:off x="154045" y="3824183"/>
            <a:ext cx="142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 crianças</a:t>
            </a:r>
            <a:endParaRPr sz="1200"/>
          </a:p>
        </p:txBody>
      </p:sp>
      <p:sp>
        <p:nvSpPr>
          <p:cNvPr id="894" name="Google Shape;894;g2da14551bd7c6b7_73"/>
          <p:cNvSpPr txBox="1"/>
          <p:nvPr/>
        </p:nvSpPr>
        <p:spPr>
          <a:xfrm>
            <a:off x="1721444" y="3838795"/>
            <a:ext cx="142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 crianças</a:t>
            </a:r>
            <a:endParaRPr sz="1200"/>
          </a:p>
        </p:txBody>
      </p:sp>
      <p:sp>
        <p:nvSpPr>
          <p:cNvPr id="895" name="Google Shape;895;g2da14551bd7c6b7_73"/>
          <p:cNvSpPr txBox="1"/>
          <p:nvPr/>
        </p:nvSpPr>
        <p:spPr>
          <a:xfrm>
            <a:off x="3221158" y="3838795"/>
            <a:ext cx="142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 crianças</a:t>
            </a:r>
            <a:endParaRPr sz="1200"/>
          </a:p>
        </p:txBody>
      </p:sp>
      <p:sp>
        <p:nvSpPr>
          <p:cNvPr id="896" name="Google Shape;896;g2da14551bd7c6b7_73"/>
          <p:cNvSpPr txBox="1"/>
          <p:nvPr/>
        </p:nvSpPr>
        <p:spPr>
          <a:xfrm>
            <a:off x="4720872" y="3838795"/>
            <a:ext cx="142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crianças</a:t>
            </a:r>
            <a:endParaRPr sz="1200"/>
          </a:p>
        </p:txBody>
      </p:sp>
      <p:sp>
        <p:nvSpPr>
          <p:cNvPr id="897" name="Google Shape;897;g2da14551bd7c6b7_73"/>
          <p:cNvSpPr txBox="1"/>
          <p:nvPr/>
        </p:nvSpPr>
        <p:spPr>
          <a:xfrm>
            <a:off x="6205514" y="3805208"/>
            <a:ext cx="142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 crianças</a:t>
            </a:r>
            <a:endParaRPr sz="1200"/>
          </a:p>
        </p:txBody>
      </p:sp>
      <p:sp>
        <p:nvSpPr>
          <p:cNvPr id="898" name="Google Shape;898;g2da14551bd7c6b7_73"/>
          <p:cNvSpPr txBox="1"/>
          <p:nvPr/>
        </p:nvSpPr>
        <p:spPr>
          <a:xfrm>
            <a:off x="147234" y="4362606"/>
            <a:ext cx="8010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Fonte:  IBGE</a:t>
            </a:r>
            <a:r>
              <a:rPr lang="pt-BR" sz="1200"/>
              <a:t> -</a:t>
            </a:r>
            <a:r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CENSO/CREAS/CRAS/ALCINÓPOLIS-MS - 2017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g2da14551bd7c6b7_57"/>
          <p:cNvGrpSpPr/>
          <p:nvPr/>
        </p:nvGrpSpPr>
        <p:grpSpPr>
          <a:xfrm>
            <a:off x="1226462" y="943582"/>
            <a:ext cx="6294245" cy="3494500"/>
            <a:chOff x="317471" y="524701"/>
            <a:chExt cx="11523700" cy="6013595"/>
          </a:xfrm>
        </p:grpSpPr>
        <p:pic>
          <p:nvPicPr>
            <p:cNvPr id="904" name="Google Shape;904;g2da14551bd7c6b7_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7471" y="524701"/>
              <a:ext cx="10390908" cy="60135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5" name="Google Shape;905;g2da14551bd7c6b7_57"/>
            <p:cNvSpPr/>
            <p:nvPr/>
          </p:nvSpPr>
          <p:spPr>
            <a:xfrm>
              <a:off x="10678371" y="524701"/>
              <a:ext cx="1162800" cy="6013500"/>
            </a:xfrm>
            <a:prstGeom prst="rect">
              <a:avLst/>
            </a:prstGeom>
            <a:solidFill>
              <a:srgbClr val="F4F3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6" name="Google Shape;906;g2da14551bd7c6b7_57"/>
          <p:cNvSpPr txBox="1">
            <a:spLocks noGrp="1"/>
          </p:cNvSpPr>
          <p:nvPr>
            <p:ph type="title"/>
          </p:nvPr>
        </p:nvSpPr>
        <p:spPr>
          <a:xfrm>
            <a:off x="225833" y="314665"/>
            <a:ext cx="87936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Work Sans Black"/>
              <a:buNone/>
            </a:pPr>
            <a:r>
              <a:rPr lang="pt-BR" sz="2500"/>
              <a:t>Localização de crianças e serviços - Boa Vista, RR</a:t>
            </a:r>
            <a:endParaRPr sz="2500"/>
          </a:p>
        </p:txBody>
      </p:sp>
      <p:sp>
        <p:nvSpPr>
          <p:cNvPr id="907" name="Google Shape;907;g2da14551bd7c6b7_57"/>
          <p:cNvSpPr txBox="1"/>
          <p:nvPr/>
        </p:nvSpPr>
        <p:spPr>
          <a:xfrm>
            <a:off x="275375" y="1316300"/>
            <a:ext cx="503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376da0bc33c_6_33"/>
          <p:cNvSpPr txBox="1"/>
          <p:nvPr/>
        </p:nvSpPr>
        <p:spPr>
          <a:xfrm>
            <a:off x="4876225" y="4194875"/>
            <a:ext cx="397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Acesse aqui o </a:t>
            </a:r>
            <a:r>
              <a:rPr lang="pt-BR" sz="11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3"/>
              </a:rPr>
              <a:t>PMPI </a:t>
            </a:r>
            <a:r>
              <a:rPr lang="pt-BR"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/>
            </a:r>
            <a:br>
              <a:rPr lang="pt-BR"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pt-BR"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 município de Recife.</a:t>
            </a:r>
            <a:r>
              <a:rPr lang="pt-BR" sz="10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10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13" name="Google Shape;913;g376da0bc33c_6_33"/>
          <p:cNvSpPr txBox="1">
            <a:spLocks noGrp="1"/>
          </p:cNvSpPr>
          <p:nvPr>
            <p:ph type="title"/>
          </p:nvPr>
        </p:nvSpPr>
        <p:spPr>
          <a:xfrm>
            <a:off x="488575" y="546100"/>
            <a:ext cx="6847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>
                <a:latin typeface="Work Sans"/>
                <a:ea typeface="Work Sans"/>
                <a:cs typeface="Work Sans"/>
                <a:sym typeface="Work Sans"/>
              </a:rPr>
              <a:t>Exemplo 2  - Recife, PE</a:t>
            </a:r>
            <a:endParaRPr sz="2700">
              <a:solidFill>
                <a:srgbClr val="FE878B"/>
              </a:solidFill>
            </a:endParaRPr>
          </a:p>
        </p:txBody>
      </p:sp>
      <p:pic>
        <p:nvPicPr>
          <p:cNvPr id="914" name="Google Shape;914;g376da0bc33c_6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7425" y="166600"/>
            <a:ext cx="547775" cy="5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g376da0bc33c_6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000" y="1861988"/>
            <a:ext cx="4463650" cy="174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g376da0bc33c_6_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5278" y="1517638"/>
            <a:ext cx="1912088" cy="258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Imagem 4"/>
          <p:cNvSpPr>
            <a:spLocks noGrp="1"/>
          </p:cNvSpPr>
          <p:nvPr>
            <p:ph type="pic" idx="3"/>
          </p:nvPr>
        </p:nvSpPr>
        <p:spPr/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730aa33715_0_19"/>
          <p:cNvSpPr txBox="1"/>
          <p:nvPr/>
        </p:nvSpPr>
        <p:spPr>
          <a:xfrm>
            <a:off x="101400" y="1043225"/>
            <a:ext cx="414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22" name="Google Shape;922;g3730aa33715_0_19"/>
          <p:cNvSpPr txBox="1">
            <a:spLocks noGrp="1"/>
          </p:cNvSpPr>
          <p:nvPr>
            <p:ph type="title"/>
          </p:nvPr>
        </p:nvSpPr>
        <p:spPr>
          <a:xfrm>
            <a:off x="488575" y="546100"/>
            <a:ext cx="6847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>
                <a:latin typeface="Work Sans"/>
                <a:ea typeface="Work Sans"/>
                <a:cs typeface="Work Sans"/>
                <a:sym typeface="Work Sans"/>
              </a:rPr>
              <a:t>Exemplo 3 - São Paulo, SP  </a:t>
            </a:r>
            <a:endParaRPr sz="2700">
              <a:solidFill>
                <a:srgbClr val="FE878B"/>
              </a:solidFill>
            </a:endParaRPr>
          </a:p>
        </p:txBody>
      </p:sp>
      <p:sp>
        <p:nvSpPr>
          <p:cNvPr id="923" name="Google Shape;923;g3730aa33715_0_19"/>
          <p:cNvSpPr txBox="1"/>
          <p:nvPr/>
        </p:nvSpPr>
        <p:spPr>
          <a:xfrm>
            <a:off x="4933300" y="3709407"/>
            <a:ext cx="3319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Acesse aqui o </a:t>
            </a:r>
            <a:r>
              <a:rPr lang="pt-BR" sz="11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3"/>
              </a:rPr>
              <a:t>Diagnóstico </a:t>
            </a:r>
            <a:r>
              <a:rPr lang="pt-BR"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e o </a:t>
            </a:r>
            <a:r>
              <a:rPr lang="pt-BR" sz="1100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4"/>
              </a:rPr>
              <a:t>PMPI </a:t>
            </a:r>
            <a:r>
              <a:rPr lang="pt-BR"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/>
            </a:r>
            <a:br>
              <a:rPr lang="pt-BR"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</a:br>
            <a:r>
              <a:rPr lang="pt-BR" sz="11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do município de São Paulo.</a:t>
            </a:r>
            <a:r>
              <a:rPr lang="pt-BR" sz="10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10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924" name="Google Shape;924;g3730aa33715_0_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67425" y="166600"/>
            <a:ext cx="547775" cy="5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g3730aa33715_0_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4625" y="1100200"/>
            <a:ext cx="1759759" cy="2456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g3730aa33715_0_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6784" y="1100200"/>
            <a:ext cx="1906374" cy="2456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g3730aa33715_0_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9800" y="1274800"/>
            <a:ext cx="4143600" cy="259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g2da14551bd7c6b7_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3811" y="0"/>
            <a:ext cx="3650575" cy="4581674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g2da14551bd7c6b7_64"/>
          <p:cNvSpPr txBox="1"/>
          <p:nvPr/>
        </p:nvSpPr>
        <p:spPr>
          <a:xfrm>
            <a:off x="482000" y="1435851"/>
            <a:ext cx="3490800" cy="27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500"/>
              <a:buFont typeface="Work Sans"/>
              <a:buChar char="●"/>
            </a:pPr>
            <a:r>
              <a:rPr lang="pt-BR" sz="1500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  <a:t>Diagnóstico territorializado</a:t>
            </a:r>
            <a:endParaRPr sz="1500">
              <a:solidFill>
                <a:srgbClr val="444444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444444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500"/>
              <a:buFont typeface="Work Sans"/>
              <a:buChar char="●"/>
            </a:pPr>
            <a:r>
              <a:rPr lang="pt-BR" sz="1500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  <a:t>Definição 10 indicadores prioritários para a PI</a:t>
            </a:r>
            <a:endParaRPr sz="1500">
              <a:solidFill>
                <a:srgbClr val="444444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444444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500"/>
              <a:buFont typeface="Work Sans"/>
              <a:buChar char="●"/>
            </a:pPr>
            <a:r>
              <a:rPr lang="pt-BR" sz="1500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  <a:t>Identificação dos distritos mais vulneráveis para a PI:</a:t>
            </a:r>
            <a:endParaRPr sz="1500">
              <a:solidFill>
                <a:srgbClr val="444444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444444"/>
                </a:solidFill>
                <a:latin typeface="Work Sans"/>
                <a:ea typeface="Work Sans"/>
                <a:cs typeface="Work Sans"/>
                <a:sym typeface="Work Sans"/>
              </a:rPr>
              <a:t>Número de vezes em que os distritos aparecem dentre os piores considerando os 10 indicadores selecionados</a:t>
            </a:r>
            <a:endParaRPr sz="23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34" name="Google Shape;934;g2da14551bd7c6b7_64"/>
          <p:cNvSpPr txBox="1">
            <a:spLocks noGrp="1"/>
          </p:cNvSpPr>
          <p:nvPr>
            <p:ph type="title"/>
          </p:nvPr>
        </p:nvSpPr>
        <p:spPr>
          <a:xfrm>
            <a:off x="488575" y="546100"/>
            <a:ext cx="6847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>
                <a:latin typeface="Work Sans"/>
                <a:ea typeface="Work Sans"/>
                <a:cs typeface="Work Sans"/>
                <a:sym typeface="Work Sans"/>
              </a:rPr>
              <a:t>São Paulo, SP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376da0bc33c_6_26"/>
          <p:cNvSpPr txBox="1">
            <a:spLocks noGrp="1"/>
          </p:cNvSpPr>
          <p:nvPr>
            <p:ph type="title"/>
          </p:nvPr>
        </p:nvSpPr>
        <p:spPr>
          <a:xfrm>
            <a:off x="488575" y="546100"/>
            <a:ext cx="6847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>
                <a:latin typeface="Work Sans"/>
                <a:ea typeface="Work Sans"/>
                <a:cs typeface="Work Sans"/>
                <a:sym typeface="Work Sans"/>
              </a:rPr>
              <a:t>São Paulo, SP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940" name="Google Shape;940;g376da0bc33c_6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1524" y="367400"/>
            <a:ext cx="5360824" cy="409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730aa33715_0_30"/>
          <p:cNvSpPr txBox="1">
            <a:spLocks noGrp="1"/>
          </p:cNvSpPr>
          <p:nvPr>
            <p:ph type="title"/>
          </p:nvPr>
        </p:nvSpPr>
        <p:spPr>
          <a:xfrm>
            <a:off x="503625" y="241700"/>
            <a:ext cx="82362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Sugestão de etapas para diagnóstico</a:t>
            </a:r>
            <a:endParaRPr/>
          </a:p>
        </p:txBody>
      </p:sp>
      <p:graphicFrame>
        <p:nvGraphicFramePr>
          <p:cNvPr id="946" name="Google Shape;946;g3730aa33715_0_30"/>
          <p:cNvGraphicFramePr/>
          <p:nvPr/>
        </p:nvGraphicFramePr>
        <p:xfrm>
          <a:off x="679963" y="832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{595A66DF-EF5A-489D-949F-ECCE8D72CC05}</a:tableStyleId>
              </a:tblPr>
              <a:tblGrid>
                <a:gridCol w="4544275"/>
                <a:gridCol w="1802925"/>
                <a:gridCol w="1402375"/>
              </a:tblGrid>
              <a:tr h="387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b="1">
                          <a:solidFill>
                            <a:srgbClr val="585858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Cidades sem PMPI</a:t>
                      </a:r>
                      <a:endParaRPr sz="900" b="1">
                        <a:solidFill>
                          <a:srgbClr val="585858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b="1">
                          <a:solidFill>
                            <a:srgbClr val="585858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Cidades com PMPI</a:t>
                      </a:r>
                      <a:endParaRPr sz="900" b="1">
                        <a:solidFill>
                          <a:srgbClr val="585858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0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Levantamento de dados secundários</a:t>
                      </a: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8C9A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0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Levantamento de dados primários</a:t>
                      </a: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8C9A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7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Identificação dos serviços e programas ofertados (carta de s e demais ações com foco na PI em execução</a:t>
                      </a: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33BD8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33BD85"/>
                    </a:solidFill>
                  </a:tcPr>
                </a:tc>
              </a:tr>
              <a:tr h="387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Identificação das ações de PI previstas nos planos setoriais, PDDCA e outros planos</a:t>
                      </a: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33BD8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33BD85"/>
                    </a:solidFill>
                  </a:tcPr>
                </a:tc>
              </a:tr>
              <a:tr h="270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Escuta das crianças</a:t>
                      </a: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8C9A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0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Escuta de cuidadores e profissionais</a:t>
                      </a: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8C9A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70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Identificação dos desafios por área e intersetoriais</a:t>
                      </a: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33BD8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33BD85"/>
                    </a:solidFill>
                  </a:tcPr>
                </a:tc>
              </a:tr>
              <a:tr h="270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Sistematização do diagnóstico</a:t>
                      </a:r>
                      <a:r>
                        <a:rPr lang="pt-BR" sz="900">
                          <a:solidFill>
                            <a:schemeClr val="dk1"/>
                          </a:solidFill>
                        </a:rPr>
                        <a:t> técnico</a:t>
                      </a: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</a:tr>
              <a:tr h="270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Validação do diagnóstico</a:t>
                      </a: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</a:tr>
              <a:tr h="387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Apresentação da sistematização dos dados e desafios para prefeito e secretários municipais</a:t>
                      </a: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</a:tr>
              <a:tr h="270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>
                          <a:solidFill>
                            <a:schemeClr val="dk1"/>
                          </a:solidFill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Audiências públicas para apresentação </a:t>
                      </a:r>
                      <a:endParaRPr sz="900">
                        <a:solidFill>
                          <a:schemeClr val="dk1"/>
                        </a:solidFill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8C9A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DE3E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370dcc2b9de_0_185"/>
          <p:cNvSpPr txBox="1">
            <a:spLocks noGrp="1"/>
          </p:cNvSpPr>
          <p:nvPr>
            <p:ph type="title"/>
          </p:nvPr>
        </p:nvSpPr>
        <p:spPr>
          <a:xfrm>
            <a:off x="503257" y="474300"/>
            <a:ext cx="37395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t-BR" sz="3200"/>
              <a:t>Próximos </a:t>
            </a:r>
            <a:r>
              <a:rPr lang="pt-BR" sz="32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passo</a:t>
            </a:r>
            <a:r>
              <a:rPr lang="pt-BR" sz="3200"/>
              <a:t>s</a:t>
            </a:r>
            <a:endParaRPr/>
          </a:p>
        </p:txBody>
      </p:sp>
      <p:sp>
        <p:nvSpPr>
          <p:cNvPr id="953" name="Google Shape;953;g370dcc2b9de_0_185"/>
          <p:cNvSpPr/>
          <p:nvPr/>
        </p:nvSpPr>
        <p:spPr>
          <a:xfrm>
            <a:off x="511450" y="1110146"/>
            <a:ext cx="3893100" cy="3435000"/>
          </a:xfrm>
          <a:prstGeom prst="roundRect">
            <a:avLst>
              <a:gd name="adj" fmla="val 8925"/>
            </a:avLst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0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54" name="Google Shape;954;g370dcc2b9de_0_185"/>
          <p:cNvSpPr txBox="1"/>
          <p:nvPr/>
        </p:nvSpPr>
        <p:spPr>
          <a:xfrm>
            <a:off x="755250" y="1748571"/>
            <a:ext cx="3416700" cy="26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pt-BR" sz="10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Até 03/09: </a:t>
            </a:r>
            <a:r>
              <a:rPr lang="pt-BR" sz="1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Definir os eixos do PMPI; levantar os dados referentes a cada área; e validar os dados secundários levantados com cada área. </a:t>
            </a:r>
            <a:endParaRPr sz="1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endParaRPr sz="1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pt-BR" sz="1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Para facilitar, sugerimos que sejam preenchidos os  “Indicadores Básicos” da</a:t>
            </a:r>
            <a:r>
              <a:rPr lang="pt-BR" sz="1000" b="1" u="sng">
                <a:solidFill>
                  <a:schemeClr val="hlink"/>
                </a:solidFill>
                <a:latin typeface="Work Sans"/>
                <a:ea typeface="Work Sans"/>
                <a:cs typeface="Work Sans"/>
                <a:sym typeface="Work Sans"/>
                <a:hlinkClick r:id="rId3"/>
              </a:rPr>
              <a:t> </a:t>
            </a:r>
            <a:r>
              <a:rPr lang="pt-BR" sz="1000" b="1" u="sng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Tabela Diagnóstica</a:t>
            </a:r>
            <a:r>
              <a:rPr lang="pt-BR" sz="1000" u="sng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 </a:t>
            </a:r>
            <a:r>
              <a:rPr lang="pt-BR" sz="1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modelo, utilizando os dados apresentados no </a:t>
            </a:r>
            <a:r>
              <a:rPr lang="pt-BR" sz="1000" u="sng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Painel diagnóstico do Primeira Infância Primeiro</a:t>
            </a:r>
            <a:r>
              <a:rPr lang="pt-BR" sz="1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. Se possível, preencher as demais abas com dados primários e territorializados.</a:t>
            </a:r>
            <a:endParaRPr sz="1000">
              <a:solidFill>
                <a:schemeClr val="lt1"/>
              </a:solidFill>
              <a:highlight>
                <a:schemeClr val="lt1"/>
              </a:highlight>
              <a:latin typeface="Work Sans"/>
              <a:ea typeface="Work Sans"/>
              <a:cs typeface="Work Sans"/>
              <a:sym typeface="Work Sans"/>
            </a:endParaRPr>
          </a:p>
          <a:p>
            <a:pPr marL="179999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endParaRPr sz="1000">
              <a:solidFill>
                <a:schemeClr val="lt1"/>
              </a:solidFill>
              <a:highlight>
                <a:schemeClr val="lt1"/>
              </a:highlight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Até 10/09: </a:t>
            </a:r>
            <a:r>
              <a:rPr lang="pt-BR" sz="1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Realizar a análise dos dados coletados, identificando os desafios para redigir um documento diagnóstico, conforme </a:t>
            </a:r>
            <a:r>
              <a:rPr lang="pt-BR" sz="1000" b="1" u="sng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modelo</a:t>
            </a:r>
            <a:r>
              <a:rPr lang="pt-BR" sz="10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r>
              <a:rPr lang="pt-BR" sz="1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sugerido.</a:t>
            </a:r>
            <a:endParaRPr sz="100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55" name="Google Shape;955;g370dcc2b9de_0_185"/>
          <p:cNvSpPr txBox="1"/>
          <p:nvPr/>
        </p:nvSpPr>
        <p:spPr>
          <a:xfrm>
            <a:off x="727300" y="1231496"/>
            <a:ext cx="328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Cidades que NÃO possuem PMPI </a:t>
            </a:r>
            <a:endParaRPr sz="2000">
              <a:solidFill>
                <a:schemeClr val="lt1"/>
              </a:solidFill>
              <a:latin typeface="Work Sans Black"/>
              <a:ea typeface="Work Sans Black"/>
              <a:cs typeface="Work Sans Black"/>
              <a:sym typeface="Work Sans Black"/>
            </a:endParaRPr>
          </a:p>
        </p:txBody>
      </p:sp>
      <p:cxnSp>
        <p:nvCxnSpPr>
          <p:cNvPr id="956" name="Google Shape;956;g370dcc2b9de_0_185"/>
          <p:cNvCxnSpPr/>
          <p:nvPr/>
        </p:nvCxnSpPr>
        <p:spPr>
          <a:xfrm rot="10800000">
            <a:off x="809650" y="1631696"/>
            <a:ext cx="2890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57" name="Google Shape;957;g370dcc2b9de_0_1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52401" y="233813"/>
            <a:ext cx="624575" cy="624575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g370dcc2b9de_0_185"/>
          <p:cNvSpPr/>
          <p:nvPr/>
        </p:nvSpPr>
        <p:spPr>
          <a:xfrm>
            <a:off x="4749352" y="1110146"/>
            <a:ext cx="3893100" cy="3435000"/>
          </a:xfrm>
          <a:prstGeom prst="roundRect">
            <a:avLst>
              <a:gd name="adj" fmla="val 892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00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59" name="Google Shape;959;g370dcc2b9de_0_185"/>
          <p:cNvSpPr txBox="1"/>
          <p:nvPr/>
        </p:nvSpPr>
        <p:spPr>
          <a:xfrm>
            <a:off x="5074575" y="1748571"/>
            <a:ext cx="3339900" cy="26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pt-BR" sz="1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Até</a:t>
            </a:r>
            <a:r>
              <a:rPr lang="pt-BR" sz="10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03/09: </a:t>
            </a:r>
            <a:r>
              <a:rPr lang="pt-BR" sz="1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Se apropriar do PMPI atual, conversar com as secretarias no grupo técnico e gestor e apresentar o PMPI. Atualizar o status da implementação, consultando os responsáveis por cada meta. Para facilitar o monitoramento, sugerimos que registrem tudo em uma tabela única. (</a:t>
            </a:r>
            <a:r>
              <a:rPr lang="pt-BR" sz="1000" b="1" u="sng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Modelo sugerido</a:t>
            </a:r>
            <a:r>
              <a:rPr lang="pt-BR" sz="1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 ou próprio do município).</a:t>
            </a:r>
            <a:endParaRPr sz="1000">
              <a:solidFill>
                <a:schemeClr val="lt1"/>
              </a:solidFill>
              <a:highlight>
                <a:schemeClr val="lt1"/>
              </a:highlight>
              <a:latin typeface="Work Sans"/>
              <a:ea typeface="Work Sans"/>
              <a:cs typeface="Work Sans"/>
              <a:sym typeface="Work Sans"/>
            </a:endParaRPr>
          </a:p>
          <a:p>
            <a:pPr marL="179999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endParaRPr sz="1000" b="1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Até 10/09: </a:t>
            </a:r>
            <a:r>
              <a:rPr lang="pt-BR" sz="100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Refletir sobre os desafios da implementação, sobre a não implementação das metas com cada uma das secretarias e analisar os dados (opcional), para redigir um relatório ou apresentação a ser compartilhada com o grupo gestor do município.</a:t>
            </a:r>
            <a:endParaRPr sz="1000" b="1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60" name="Google Shape;960;g370dcc2b9de_0_185"/>
          <p:cNvSpPr txBox="1"/>
          <p:nvPr/>
        </p:nvSpPr>
        <p:spPr>
          <a:xfrm>
            <a:off x="5046623" y="1237231"/>
            <a:ext cx="328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Cidades que possuem PMPI </a:t>
            </a:r>
            <a:endParaRPr sz="2000">
              <a:solidFill>
                <a:schemeClr val="lt1"/>
              </a:solidFill>
              <a:latin typeface="Work Sans Black"/>
              <a:ea typeface="Work Sans Black"/>
              <a:cs typeface="Work Sans Black"/>
              <a:sym typeface="Work Sans Black"/>
            </a:endParaRPr>
          </a:p>
        </p:txBody>
      </p:sp>
      <p:cxnSp>
        <p:nvCxnSpPr>
          <p:cNvPr id="961" name="Google Shape;961;g370dcc2b9de_0_185"/>
          <p:cNvCxnSpPr/>
          <p:nvPr/>
        </p:nvCxnSpPr>
        <p:spPr>
          <a:xfrm rot="10800000">
            <a:off x="5128975" y="1631696"/>
            <a:ext cx="2890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BB81"/>
        </a:solidFill>
        <a:effectLst/>
      </p:bgPr>
    </p:bg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7"/>
          <p:cNvSpPr txBox="1">
            <a:spLocks noGrp="1"/>
          </p:cNvSpPr>
          <p:nvPr>
            <p:ph type="body" idx="1"/>
          </p:nvPr>
        </p:nvSpPr>
        <p:spPr>
          <a:xfrm>
            <a:off x="503625" y="881325"/>
            <a:ext cx="4196700" cy="3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 sz="2900" b="1">
                <a:latin typeface="Work Sans"/>
                <a:ea typeface="Work Sans"/>
                <a:cs typeface="Work Sans"/>
                <a:sym typeface="Work Sans"/>
              </a:rPr>
              <a:t>Próximo encontro:</a:t>
            </a:r>
            <a:br>
              <a:rPr lang="pt-BR" sz="2900" b="1">
                <a:latin typeface="Work Sans"/>
                <a:ea typeface="Work Sans"/>
                <a:cs typeface="Work Sans"/>
                <a:sym typeface="Work Sans"/>
              </a:rPr>
            </a:br>
            <a:endParaRPr sz="2500"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 sz="2400" b="1"/>
              <a:t>27/08/2025</a:t>
            </a:r>
            <a:endParaRPr sz="24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t-BR" sz="2400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14h (horário de Brasília)</a:t>
            </a:r>
            <a:r>
              <a:rPr lang="pt-BR" sz="2000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/>
            </a:r>
            <a:br>
              <a:rPr lang="pt-BR" sz="2000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</a:b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 b="1"/>
              <a:t>Tema: Diagnóstico - processos participativos, sistematização, escrita e apresentação dos desafios</a:t>
            </a:r>
            <a:endParaRPr sz="18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/>
              <a:t>Tem alguma dúvida? </a:t>
            </a:r>
            <a:r>
              <a:rPr lang="pt-BR" sz="1800" u="sng">
                <a:hlinkClick r:id="rId3"/>
              </a:rPr>
              <a:t>Clique aqui</a:t>
            </a:r>
            <a:r>
              <a:rPr lang="pt-BR" sz="1800"/>
              <a:t>.</a:t>
            </a:r>
            <a:endParaRPr sz="1800"/>
          </a:p>
        </p:txBody>
      </p:sp>
      <p:pic>
        <p:nvPicPr>
          <p:cNvPr id="967" name="Google Shape;96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1674" y="1410749"/>
            <a:ext cx="5152150" cy="261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730aa33715_0_79"/>
          <p:cNvSpPr txBox="1">
            <a:spLocks noGrp="1"/>
          </p:cNvSpPr>
          <p:nvPr>
            <p:ph type="body" idx="1"/>
          </p:nvPr>
        </p:nvSpPr>
        <p:spPr>
          <a:xfrm>
            <a:off x="507601" y="357391"/>
            <a:ext cx="4199100" cy="391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Onde estamos e para onde vamos</a:t>
            </a:r>
            <a:endParaRPr/>
          </a:p>
        </p:txBody>
      </p:sp>
      <p:pic>
        <p:nvPicPr>
          <p:cNvPr id="444" name="Google Shape;444;g3730aa33715_0_7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7405" r="16640"/>
          <a:stretch/>
        </p:blipFill>
        <p:spPr>
          <a:xfrm>
            <a:off x="5083200" y="1033869"/>
            <a:ext cx="4060800" cy="41097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72ddaf608f_0_1251"/>
          <p:cNvSpPr/>
          <p:nvPr/>
        </p:nvSpPr>
        <p:spPr>
          <a:xfrm rot="-5765">
            <a:off x="605819" y="1867892"/>
            <a:ext cx="8049911" cy="78301"/>
          </a:xfrm>
          <a:prstGeom prst="roundRect">
            <a:avLst>
              <a:gd name="adj" fmla="val 50000"/>
            </a:avLst>
          </a:prstGeom>
          <a:solidFill>
            <a:srgbClr val="E8E6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</p:txBody>
      </p:sp>
      <p:sp>
        <p:nvSpPr>
          <p:cNvPr id="450" name="Google Shape;450;g372ddaf608f_0_1251"/>
          <p:cNvSpPr/>
          <p:nvPr/>
        </p:nvSpPr>
        <p:spPr>
          <a:xfrm>
            <a:off x="3801405" y="1846675"/>
            <a:ext cx="1414800" cy="97800"/>
          </a:xfrm>
          <a:prstGeom prst="roundRect">
            <a:avLst>
              <a:gd name="adj" fmla="val 50000"/>
            </a:avLst>
          </a:prstGeom>
          <a:solidFill>
            <a:srgbClr val="0F9E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Estamos aqui.</a:t>
            </a:r>
            <a:endParaRPr sz="800" b="1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51" name="Google Shape;451;g372ddaf608f_0_1251"/>
          <p:cNvSpPr/>
          <p:nvPr/>
        </p:nvSpPr>
        <p:spPr>
          <a:xfrm>
            <a:off x="2150530" y="1032144"/>
            <a:ext cx="1532700" cy="666300"/>
          </a:xfrm>
          <a:prstGeom prst="roundRect">
            <a:avLst>
              <a:gd name="adj" fmla="val 4485"/>
            </a:avLst>
          </a:prstGeom>
          <a:solidFill>
            <a:srgbClr val="0F9E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67" b="1">
                <a:solidFill>
                  <a:srgbClr val="FFFFFF"/>
                </a:solidFill>
              </a:rPr>
              <a:t>Institucionalização da governança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452" name="Google Shape;452;g372ddaf608f_0_1251"/>
          <p:cNvSpPr/>
          <p:nvPr/>
        </p:nvSpPr>
        <p:spPr>
          <a:xfrm>
            <a:off x="3742455" y="1031300"/>
            <a:ext cx="1532700" cy="666300"/>
          </a:xfrm>
          <a:prstGeom prst="roundRect">
            <a:avLst>
              <a:gd name="adj" fmla="val 4485"/>
            </a:avLst>
          </a:prstGeom>
          <a:solidFill>
            <a:srgbClr val="0F9E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67" b="1">
                <a:solidFill>
                  <a:schemeClr val="lt1"/>
                </a:solidFill>
              </a:rPr>
              <a:t>Diagnóstico e identificação de </a:t>
            </a:r>
            <a:r>
              <a:rPr lang="pt-BR" sz="1067" b="1">
                <a:solidFill>
                  <a:srgbClr val="FFFFFF"/>
                </a:solidFill>
              </a:rPr>
              <a:t>des</a:t>
            </a:r>
            <a:r>
              <a:rPr lang="pt-BR" sz="1067" b="1">
                <a:solidFill>
                  <a:schemeClr val="lt1"/>
                </a:solidFill>
              </a:rPr>
              <a:t>afios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453" name="Google Shape;453;g372ddaf608f_0_1251"/>
          <p:cNvSpPr/>
          <p:nvPr/>
        </p:nvSpPr>
        <p:spPr>
          <a:xfrm>
            <a:off x="5337443" y="1031300"/>
            <a:ext cx="1532700" cy="666300"/>
          </a:xfrm>
          <a:prstGeom prst="roundRect">
            <a:avLst>
              <a:gd name="adj" fmla="val 4485"/>
            </a:avLst>
          </a:prstGeom>
          <a:solidFill>
            <a:srgbClr val="E4E4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67" b="1">
                <a:solidFill>
                  <a:srgbClr val="9E9E9E"/>
                </a:solidFill>
              </a:rPr>
              <a:t>Construção de plano estratégico e priorização metas</a:t>
            </a:r>
            <a:endParaRPr sz="2000">
              <a:solidFill>
                <a:srgbClr val="9E9E9E"/>
              </a:solidFill>
            </a:endParaRPr>
          </a:p>
        </p:txBody>
      </p:sp>
      <p:sp>
        <p:nvSpPr>
          <p:cNvPr id="454" name="Google Shape;454;g372ddaf608f_0_1251"/>
          <p:cNvSpPr/>
          <p:nvPr/>
        </p:nvSpPr>
        <p:spPr>
          <a:xfrm>
            <a:off x="6932455" y="1032566"/>
            <a:ext cx="1532700" cy="666300"/>
          </a:xfrm>
          <a:prstGeom prst="roundRect">
            <a:avLst>
              <a:gd name="adj" fmla="val 4485"/>
            </a:avLst>
          </a:prstGeom>
          <a:solidFill>
            <a:srgbClr val="E4E4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67" b="1">
                <a:solidFill>
                  <a:srgbClr val="9E9E9E"/>
                </a:solidFill>
              </a:rPr>
              <a:t>Construção de plano de ação</a:t>
            </a:r>
            <a:endParaRPr sz="1067" b="1">
              <a:solidFill>
                <a:srgbClr val="9E9E9E"/>
              </a:solidFill>
            </a:endParaRPr>
          </a:p>
        </p:txBody>
      </p:sp>
      <p:sp>
        <p:nvSpPr>
          <p:cNvPr id="455" name="Google Shape;455;g372ddaf608f_0_1251"/>
          <p:cNvSpPr/>
          <p:nvPr/>
        </p:nvSpPr>
        <p:spPr>
          <a:xfrm rot="-5938">
            <a:off x="2279550" y="3538277"/>
            <a:ext cx="6252909" cy="87001"/>
          </a:xfrm>
          <a:prstGeom prst="roundRect">
            <a:avLst>
              <a:gd name="adj" fmla="val 50000"/>
            </a:avLst>
          </a:prstGeom>
          <a:solidFill>
            <a:srgbClr val="E8E6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</p:txBody>
      </p:sp>
      <p:sp>
        <p:nvSpPr>
          <p:cNvPr id="456" name="Google Shape;456;g372ddaf608f_0_1251"/>
          <p:cNvSpPr/>
          <p:nvPr/>
        </p:nvSpPr>
        <p:spPr>
          <a:xfrm>
            <a:off x="2150530" y="2724649"/>
            <a:ext cx="1532700" cy="666300"/>
          </a:xfrm>
          <a:prstGeom prst="roundRect">
            <a:avLst>
              <a:gd name="adj" fmla="val 4485"/>
            </a:avLst>
          </a:prstGeom>
          <a:solidFill>
            <a:srgbClr val="E4E4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67" b="1">
                <a:solidFill>
                  <a:srgbClr val="9E9E9E"/>
                </a:solidFill>
              </a:rPr>
              <a:t>Escrita do plano</a:t>
            </a:r>
            <a:endParaRPr sz="2000">
              <a:solidFill>
                <a:srgbClr val="9E9E9E"/>
              </a:solidFill>
            </a:endParaRPr>
          </a:p>
        </p:txBody>
      </p:sp>
      <p:sp>
        <p:nvSpPr>
          <p:cNvPr id="457" name="Google Shape;457;g372ddaf608f_0_1251"/>
          <p:cNvSpPr/>
          <p:nvPr/>
        </p:nvSpPr>
        <p:spPr>
          <a:xfrm>
            <a:off x="3742455" y="2723805"/>
            <a:ext cx="1532700" cy="666300"/>
          </a:xfrm>
          <a:prstGeom prst="roundRect">
            <a:avLst>
              <a:gd name="adj" fmla="val 4485"/>
            </a:avLst>
          </a:prstGeom>
          <a:solidFill>
            <a:srgbClr val="E4E4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67" b="1">
                <a:solidFill>
                  <a:srgbClr val="9E9E9E"/>
                </a:solidFill>
              </a:rPr>
              <a:t>Aprovação do PMPI</a:t>
            </a:r>
            <a:endParaRPr sz="2000">
              <a:solidFill>
                <a:srgbClr val="9E9E9E"/>
              </a:solidFill>
            </a:endParaRPr>
          </a:p>
        </p:txBody>
      </p:sp>
      <p:sp>
        <p:nvSpPr>
          <p:cNvPr id="458" name="Google Shape;458;g372ddaf608f_0_1251"/>
          <p:cNvSpPr/>
          <p:nvPr/>
        </p:nvSpPr>
        <p:spPr>
          <a:xfrm>
            <a:off x="5337443" y="2723805"/>
            <a:ext cx="1532700" cy="666300"/>
          </a:xfrm>
          <a:prstGeom prst="roundRect">
            <a:avLst>
              <a:gd name="adj" fmla="val 4485"/>
            </a:avLst>
          </a:prstGeom>
          <a:solidFill>
            <a:srgbClr val="E4E4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67" b="1">
                <a:solidFill>
                  <a:srgbClr val="9E9E9E"/>
                </a:solidFill>
              </a:rPr>
              <a:t>Publicização do Plano</a:t>
            </a:r>
            <a:endParaRPr sz="2000">
              <a:solidFill>
                <a:srgbClr val="9E9E9E"/>
              </a:solidFill>
            </a:endParaRPr>
          </a:p>
        </p:txBody>
      </p:sp>
      <p:sp>
        <p:nvSpPr>
          <p:cNvPr id="459" name="Google Shape;459;g372ddaf608f_0_1251"/>
          <p:cNvSpPr/>
          <p:nvPr/>
        </p:nvSpPr>
        <p:spPr>
          <a:xfrm>
            <a:off x="6932455" y="2725071"/>
            <a:ext cx="1532700" cy="666300"/>
          </a:xfrm>
          <a:prstGeom prst="roundRect">
            <a:avLst>
              <a:gd name="adj" fmla="val 4485"/>
            </a:avLst>
          </a:prstGeom>
          <a:solidFill>
            <a:srgbClr val="E4E4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67" b="1">
                <a:solidFill>
                  <a:srgbClr val="9E9E9E"/>
                </a:solidFill>
              </a:rPr>
              <a:t>Monitoramento e avaliação</a:t>
            </a:r>
            <a:endParaRPr sz="2000">
              <a:solidFill>
                <a:srgbClr val="9E9E9E"/>
              </a:solidFill>
            </a:endParaRPr>
          </a:p>
        </p:txBody>
      </p:sp>
      <p:sp>
        <p:nvSpPr>
          <p:cNvPr id="460" name="Google Shape;460;g372ddaf608f_0_1251"/>
          <p:cNvSpPr txBox="1">
            <a:spLocks noGrp="1"/>
          </p:cNvSpPr>
          <p:nvPr>
            <p:ph type="title"/>
          </p:nvPr>
        </p:nvSpPr>
        <p:spPr>
          <a:xfrm>
            <a:off x="485529" y="468100"/>
            <a:ext cx="822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t-BR" sz="2200" b="1">
                <a:solidFill>
                  <a:srgbClr val="324F9E"/>
                </a:solidFill>
                <a:latin typeface="Work Sans Black"/>
                <a:ea typeface="Work Sans Black"/>
                <a:cs typeface="Work Sans Black"/>
                <a:sym typeface="Work Sans Black"/>
              </a:rPr>
              <a:t>Sugestão de etapas para elaboração do plano</a:t>
            </a:r>
            <a:endParaRPr sz="1200">
              <a:solidFill>
                <a:srgbClr val="324F9E"/>
              </a:solidFill>
            </a:endParaRPr>
          </a:p>
        </p:txBody>
      </p:sp>
      <p:sp>
        <p:nvSpPr>
          <p:cNvPr id="461" name="Google Shape;461;g372ddaf608f_0_1251"/>
          <p:cNvSpPr txBox="1"/>
          <p:nvPr/>
        </p:nvSpPr>
        <p:spPr>
          <a:xfrm>
            <a:off x="5553551" y="4163500"/>
            <a:ext cx="2724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3"/>
              </a:rPr>
              <a:t>Acesse aqui</a:t>
            </a:r>
            <a:r>
              <a:rPr lang="pt-BR" sz="1100">
                <a:solidFill>
                  <a:schemeClr val="accent1"/>
                </a:solidFill>
              </a:rPr>
              <a:t> um modelo de cronograma.</a:t>
            </a:r>
            <a:endParaRPr sz="1100">
              <a:solidFill>
                <a:schemeClr val="accent1"/>
              </a:solidFill>
            </a:endParaRPr>
          </a:p>
        </p:txBody>
      </p:sp>
      <p:sp>
        <p:nvSpPr>
          <p:cNvPr id="462" name="Google Shape;462;g372ddaf608f_0_1251"/>
          <p:cNvSpPr txBox="1"/>
          <p:nvPr/>
        </p:nvSpPr>
        <p:spPr>
          <a:xfrm>
            <a:off x="2657380" y="1663450"/>
            <a:ext cx="6729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3" name="Google Shape;463;g372ddaf608f_0_1251"/>
          <p:cNvSpPr txBox="1"/>
          <p:nvPr/>
        </p:nvSpPr>
        <p:spPr>
          <a:xfrm>
            <a:off x="3703905" y="2007582"/>
            <a:ext cx="1637700" cy="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>
                <a:solidFill>
                  <a:srgbClr val="2AABE3"/>
                </a:solidFill>
              </a:rPr>
              <a:t>Início: 21 de agosto</a:t>
            </a:r>
            <a:endParaRPr sz="1050">
              <a:solidFill>
                <a:srgbClr val="2AABE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>
                <a:solidFill>
                  <a:srgbClr val="2AABE3"/>
                </a:solidFill>
              </a:rPr>
              <a:t>Fim: 16 de setembro</a:t>
            </a:r>
            <a:endParaRPr sz="1050">
              <a:solidFill>
                <a:srgbClr val="2AABE3"/>
              </a:solidFill>
            </a:endParaRPr>
          </a:p>
        </p:txBody>
      </p:sp>
      <p:sp>
        <p:nvSpPr>
          <p:cNvPr id="464" name="Google Shape;464;g372ddaf608f_0_1251"/>
          <p:cNvSpPr txBox="1"/>
          <p:nvPr/>
        </p:nvSpPr>
        <p:spPr>
          <a:xfrm>
            <a:off x="5326996" y="2007582"/>
            <a:ext cx="1637700" cy="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>
                <a:solidFill>
                  <a:srgbClr val="9E9E9E"/>
                </a:solidFill>
              </a:rPr>
              <a:t>Início: 17 de setembro</a:t>
            </a:r>
            <a:endParaRPr sz="1050">
              <a:solidFill>
                <a:srgbClr val="9E9E9E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>
                <a:solidFill>
                  <a:srgbClr val="9E9E9E"/>
                </a:solidFill>
              </a:rPr>
              <a:t>Fim: 07 de outubro</a:t>
            </a:r>
            <a:endParaRPr sz="1050">
              <a:solidFill>
                <a:srgbClr val="9E9E9E"/>
              </a:solidFill>
            </a:endParaRPr>
          </a:p>
        </p:txBody>
      </p:sp>
      <p:sp>
        <p:nvSpPr>
          <p:cNvPr id="465" name="Google Shape;465;g372ddaf608f_0_1251"/>
          <p:cNvSpPr txBox="1"/>
          <p:nvPr/>
        </p:nvSpPr>
        <p:spPr>
          <a:xfrm>
            <a:off x="6932455" y="2007582"/>
            <a:ext cx="1637700" cy="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>
                <a:solidFill>
                  <a:srgbClr val="9E9E9E"/>
                </a:solidFill>
              </a:rPr>
              <a:t>Início: 08 de outubro</a:t>
            </a:r>
            <a:endParaRPr sz="1050">
              <a:solidFill>
                <a:srgbClr val="9E9E9E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>
                <a:solidFill>
                  <a:srgbClr val="9E9E9E"/>
                </a:solidFill>
              </a:rPr>
              <a:t>Fim: 22 de outubro</a:t>
            </a:r>
            <a:endParaRPr sz="1050">
              <a:solidFill>
                <a:srgbClr val="9E9E9E"/>
              </a:solidFill>
            </a:endParaRPr>
          </a:p>
        </p:txBody>
      </p:sp>
      <p:pic>
        <p:nvPicPr>
          <p:cNvPr id="466" name="Google Shape;466;g372ddaf608f_0_1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2730" y="1800362"/>
            <a:ext cx="228300" cy="22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g372ddaf608f_0_1251"/>
          <p:cNvSpPr txBox="1"/>
          <p:nvPr/>
        </p:nvSpPr>
        <p:spPr>
          <a:xfrm>
            <a:off x="2964855" y="3704313"/>
            <a:ext cx="158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>
                <a:solidFill>
                  <a:srgbClr val="9E9E9E"/>
                </a:solidFill>
              </a:rPr>
              <a:t>Novembro a dezembro</a:t>
            </a:r>
            <a:r>
              <a:rPr lang="pt-BR" sz="1200">
                <a:solidFill>
                  <a:srgbClr val="9E9E9E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1200">
              <a:solidFill>
                <a:srgbClr val="9E9E9E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8" name="Google Shape;468;g372ddaf608f_0_1251"/>
          <p:cNvSpPr txBox="1"/>
          <p:nvPr/>
        </p:nvSpPr>
        <p:spPr>
          <a:xfrm>
            <a:off x="5341605" y="3704313"/>
            <a:ext cx="31485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>
                <a:solidFill>
                  <a:srgbClr val="9E9E9E"/>
                </a:solidFill>
              </a:rPr>
              <a:t>Janeiro de 2026 em diante</a:t>
            </a:r>
            <a:endParaRPr sz="1200">
              <a:solidFill>
                <a:srgbClr val="9E9E9E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69" name="Google Shape;469;g372ddaf608f_0_1251"/>
          <p:cNvSpPr txBox="1"/>
          <p:nvPr/>
        </p:nvSpPr>
        <p:spPr>
          <a:xfrm>
            <a:off x="2150530" y="1978175"/>
            <a:ext cx="1532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u="sng">
                <a:solidFill>
                  <a:schemeClr val="hlink"/>
                </a:solidFill>
                <a:hlinkClick r:id="rId5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Clique aqui</a:t>
            </a:r>
            <a:r>
              <a:rPr lang="pt-BR" sz="1050">
                <a:solidFill>
                  <a:srgbClr val="2AABE3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, para acessar o material de referência da etapa</a:t>
            </a:r>
            <a:endParaRPr sz="1050">
              <a:solidFill>
                <a:srgbClr val="2AABE3"/>
              </a:solidFill>
            </a:endParaRPr>
          </a:p>
        </p:txBody>
      </p:sp>
      <p:pic>
        <p:nvPicPr>
          <p:cNvPr id="470" name="Google Shape;470;g372ddaf608f_0_12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99856">
            <a:off x="3937463" y="1708326"/>
            <a:ext cx="216684" cy="216684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372ddaf608f_0_1251"/>
          <p:cNvSpPr/>
          <p:nvPr/>
        </p:nvSpPr>
        <p:spPr>
          <a:xfrm>
            <a:off x="7642405" y="1786525"/>
            <a:ext cx="218100" cy="218100"/>
          </a:xfrm>
          <a:prstGeom prst="ellipse">
            <a:avLst/>
          </a:prstGeom>
          <a:solidFill>
            <a:srgbClr val="DDE3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72" name="Google Shape;472;g372ddaf608f_0_1251"/>
          <p:cNvSpPr/>
          <p:nvPr/>
        </p:nvSpPr>
        <p:spPr>
          <a:xfrm>
            <a:off x="5965280" y="1792200"/>
            <a:ext cx="218100" cy="218100"/>
          </a:xfrm>
          <a:prstGeom prst="ellipse">
            <a:avLst/>
          </a:prstGeom>
          <a:solidFill>
            <a:srgbClr val="DDE3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73" name="Google Shape;473;g372ddaf608f_0_1251"/>
          <p:cNvSpPr/>
          <p:nvPr/>
        </p:nvSpPr>
        <p:spPr>
          <a:xfrm>
            <a:off x="2746755" y="3467825"/>
            <a:ext cx="218100" cy="218100"/>
          </a:xfrm>
          <a:prstGeom prst="ellipse">
            <a:avLst/>
          </a:prstGeom>
          <a:solidFill>
            <a:srgbClr val="DDE3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74" name="Google Shape;474;g372ddaf608f_0_1251"/>
          <p:cNvSpPr/>
          <p:nvPr/>
        </p:nvSpPr>
        <p:spPr>
          <a:xfrm>
            <a:off x="4383130" y="3472725"/>
            <a:ext cx="218100" cy="218100"/>
          </a:xfrm>
          <a:prstGeom prst="ellipse">
            <a:avLst/>
          </a:prstGeom>
          <a:solidFill>
            <a:srgbClr val="DDE3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75" name="Google Shape;475;g372ddaf608f_0_1251"/>
          <p:cNvSpPr/>
          <p:nvPr/>
        </p:nvSpPr>
        <p:spPr>
          <a:xfrm>
            <a:off x="5965280" y="3472725"/>
            <a:ext cx="218100" cy="218100"/>
          </a:xfrm>
          <a:prstGeom prst="ellipse">
            <a:avLst/>
          </a:prstGeom>
          <a:solidFill>
            <a:srgbClr val="DDE3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76" name="Google Shape;476;g372ddaf608f_0_1251"/>
          <p:cNvSpPr/>
          <p:nvPr/>
        </p:nvSpPr>
        <p:spPr>
          <a:xfrm>
            <a:off x="7589755" y="3467825"/>
            <a:ext cx="218100" cy="218100"/>
          </a:xfrm>
          <a:prstGeom prst="ellipse">
            <a:avLst/>
          </a:prstGeom>
          <a:solidFill>
            <a:srgbClr val="DDE3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477" name="Google Shape;477;g372ddaf608f_0_1251"/>
          <p:cNvSpPr/>
          <p:nvPr/>
        </p:nvSpPr>
        <p:spPr>
          <a:xfrm>
            <a:off x="558605" y="1032569"/>
            <a:ext cx="1532700" cy="666300"/>
          </a:xfrm>
          <a:prstGeom prst="roundRect">
            <a:avLst>
              <a:gd name="adj" fmla="val 4485"/>
            </a:avLst>
          </a:prstGeom>
          <a:solidFill>
            <a:srgbClr val="0F9E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67" b="1">
                <a:solidFill>
                  <a:srgbClr val="FFFFFF"/>
                </a:solidFill>
              </a:rPr>
              <a:t>Alinhamento do conceito de infância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478" name="Google Shape;478;g372ddaf608f_0_1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5755" y="1800362"/>
            <a:ext cx="228300" cy="22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372ddaf608f_0_1251"/>
          <p:cNvSpPr txBox="1"/>
          <p:nvPr/>
        </p:nvSpPr>
        <p:spPr>
          <a:xfrm>
            <a:off x="653555" y="1978175"/>
            <a:ext cx="1532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u="sng">
                <a:solidFill>
                  <a:schemeClr val="hlink"/>
                </a:solidFill>
                <a:hlinkClick r:id="rId7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Clique aqui</a:t>
            </a:r>
            <a:r>
              <a:rPr lang="pt-BR" sz="1050">
                <a:solidFill>
                  <a:srgbClr val="2AABE3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, para acessar o material de referência da etapa</a:t>
            </a:r>
            <a:endParaRPr sz="1050">
              <a:solidFill>
                <a:srgbClr val="2AABE3"/>
              </a:solidFill>
            </a:endParaRPr>
          </a:p>
        </p:txBody>
      </p:sp>
      <p:pic>
        <p:nvPicPr>
          <p:cNvPr id="480" name="Google Shape;480;g372ddaf608f_0_12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91810" y="4163501"/>
            <a:ext cx="298287" cy="2982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g372ddaf608f_0_1251"/>
          <p:cNvGrpSpPr/>
          <p:nvPr/>
        </p:nvGrpSpPr>
        <p:grpSpPr>
          <a:xfrm rot="396075" flipH="1">
            <a:off x="620223" y="2544358"/>
            <a:ext cx="861088" cy="2074855"/>
            <a:chOff x="591360" y="3644954"/>
            <a:chExt cx="2712047" cy="6172678"/>
          </a:xfrm>
        </p:grpSpPr>
        <p:sp>
          <p:nvSpPr>
            <p:cNvPr id="482" name="Google Shape;482;g372ddaf608f_0_1251"/>
            <p:cNvSpPr/>
            <p:nvPr/>
          </p:nvSpPr>
          <p:spPr>
            <a:xfrm>
              <a:off x="1204391" y="7667389"/>
              <a:ext cx="331469" cy="248284"/>
            </a:xfrm>
            <a:custGeom>
              <a:avLst/>
              <a:gdLst/>
              <a:ahLst/>
              <a:cxnLst/>
              <a:rect l="l" t="t" r="r" b="b"/>
              <a:pathLst>
                <a:path w="331469" h="248284" extrusionOk="0">
                  <a:moveTo>
                    <a:pt x="80044" y="0"/>
                  </a:moveTo>
                  <a:lnTo>
                    <a:pt x="61482" y="1776"/>
                  </a:lnTo>
                  <a:lnTo>
                    <a:pt x="41599" y="26961"/>
                  </a:lnTo>
                  <a:lnTo>
                    <a:pt x="16575" y="62653"/>
                  </a:lnTo>
                  <a:lnTo>
                    <a:pt x="0" y="101603"/>
                  </a:lnTo>
                  <a:lnTo>
                    <a:pt x="5462" y="136561"/>
                  </a:lnTo>
                  <a:lnTo>
                    <a:pt x="35305" y="160648"/>
                  </a:lnTo>
                  <a:lnTo>
                    <a:pt x="79762" y="176028"/>
                  </a:lnTo>
                  <a:lnTo>
                    <a:pt x="134266" y="189048"/>
                  </a:lnTo>
                  <a:lnTo>
                    <a:pt x="194248" y="206055"/>
                  </a:lnTo>
                  <a:lnTo>
                    <a:pt x="249671" y="247991"/>
                  </a:lnTo>
                  <a:lnTo>
                    <a:pt x="331281" y="170114"/>
                  </a:lnTo>
                  <a:lnTo>
                    <a:pt x="269153" y="139558"/>
                  </a:lnTo>
                  <a:lnTo>
                    <a:pt x="218733" y="83246"/>
                  </a:lnTo>
                  <a:lnTo>
                    <a:pt x="165713" y="41023"/>
                  </a:lnTo>
                  <a:lnTo>
                    <a:pt x="117135" y="13178"/>
                  </a:lnTo>
                  <a:lnTo>
                    <a:pt x="80044" y="0"/>
                  </a:lnTo>
                  <a:close/>
                </a:path>
              </a:pathLst>
            </a:custGeom>
            <a:solidFill>
              <a:srgbClr val="95673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  <p:sp>
          <p:nvSpPr>
            <p:cNvPr id="483" name="Google Shape;483;g372ddaf608f_0_1251"/>
            <p:cNvSpPr/>
            <p:nvPr/>
          </p:nvSpPr>
          <p:spPr>
            <a:xfrm>
              <a:off x="1408997" y="7803357"/>
              <a:ext cx="763905" cy="377825"/>
            </a:xfrm>
            <a:custGeom>
              <a:avLst/>
              <a:gdLst/>
              <a:ahLst/>
              <a:cxnLst/>
              <a:rect l="l" t="t" r="r" b="b"/>
              <a:pathLst>
                <a:path w="763905" h="377825" extrusionOk="0">
                  <a:moveTo>
                    <a:pt x="88912" y="0"/>
                  </a:moveTo>
                  <a:lnTo>
                    <a:pt x="37852" y="50332"/>
                  </a:lnTo>
                  <a:lnTo>
                    <a:pt x="11571" y="76908"/>
                  </a:lnTo>
                  <a:lnTo>
                    <a:pt x="1732" y="88543"/>
                  </a:lnTo>
                  <a:lnTo>
                    <a:pt x="0" y="94056"/>
                  </a:lnTo>
                  <a:lnTo>
                    <a:pt x="9175" y="107223"/>
                  </a:lnTo>
                  <a:lnTo>
                    <a:pt x="34122" y="137506"/>
                  </a:lnTo>
                  <a:lnTo>
                    <a:pt x="70288" y="179161"/>
                  </a:lnTo>
                  <a:lnTo>
                    <a:pt x="113120" y="226447"/>
                  </a:lnTo>
                  <a:lnTo>
                    <a:pt x="158065" y="273621"/>
                  </a:lnTo>
                  <a:lnTo>
                    <a:pt x="200569" y="314940"/>
                  </a:lnTo>
                  <a:lnTo>
                    <a:pt x="236080" y="344663"/>
                  </a:lnTo>
                  <a:lnTo>
                    <a:pt x="344669" y="361998"/>
                  </a:lnTo>
                  <a:lnTo>
                    <a:pt x="489869" y="368804"/>
                  </a:lnTo>
                  <a:lnTo>
                    <a:pt x="688174" y="377418"/>
                  </a:lnTo>
                  <a:lnTo>
                    <a:pt x="763689" y="298335"/>
                  </a:lnTo>
                  <a:lnTo>
                    <a:pt x="682567" y="240934"/>
                  </a:lnTo>
                  <a:lnTo>
                    <a:pt x="554570" y="188252"/>
                  </a:lnTo>
                  <a:lnTo>
                    <a:pt x="436280" y="149724"/>
                  </a:lnTo>
                  <a:lnTo>
                    <a:pt x="384276" y="134785"/>
                  </a:lnTo>
                  <a:lnTo>
                    <a:pt x="88912" y="0"/>
                  </a:lnTo>
                  <a:close/>
                </a:path>
              </a:pathLst>
            </a:custGeom>
            <a:solidFill>
              <a:srgbClr val="FE878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  <p:sp>
          <p:nvSpPr>
            <p:cNvPr id="484" name="Google Shape;484;g372ddaf608f_0_1251"/>
            <p:cNvSpPr/>
            <p:nvPr/>
          </p:nvSpPr>
          <p:spPr>
            <a:xfrm>
              <a:off x="1634934" y="7437653"/>
              <a:ext cx="748030" cy="2379979"/>
            </a:xfrm>
            <a:custGeom>
              <a:avLst/>
              <a:gdLst/>
              <a:ahLst/>
              <a:cxnLst/>
              <a:rect l="l" t="t" r="r" b="b"/>
              <a:pathLst>
                <a:path w="748030" h="2379979" extrusionOk="0">
                  <a:moveTo>
                    <a:pt x="261861" y="2226424"/>
                  </a:moveTo>
                  <a:lnTo>
                    <a:pt x="175996" y="2138959"/>
                  </a:lnTo>
                  <a:lnTo>
                    <a:pt x="73901" y="2236952"/>
                  </a:lnTo>
                  <a:lnTo>
                    <a:pt x="21539" y="2291575"/>
                  </a:lnTo>
                  <a:lnTo>
                    <a:pt x="0" y="2349830"/>
                  </a:lnTo>
                  <a:lnTo>
                    <a:pt x="12877" y="2364663"/>
                  </a:lnTo>
                  <a:lnTo>
                    <a:pt x="45605" y="2362530"/>
                  </a:lnTo>
                  <a:lnTo>
                    <a:pt x="90411" y="2350046"/>
                  </a:lnTo>
                  <a:lnTo>
                    <a:pt x="139509" y="2333828"/>
                  </a:lnTo>
                  <a:lnTo>
                    <a:pt x="185127" y="2320480"/>
                  </a:lnTo>
                  <a:lnTo>
                    <a:pt x="225729" y="2301316"/>
                  </a:lnTo>
                  <a:lnTo>
                    <a:pt x="248170" y="2273681"/>
                  </a:lnTo>
                  <a:lnTo>
                    <a:pt x="258267" y="2245931"/>
                  </a:lnTo>
                  <a:lnTo>
                    <a:pt x="261861" y="2226424"/>
                  </a:lnTo>
                  <a:close/>
                </a:path>
                <a:path w="748030" h="2379979" extrusionOk="0">
                  <a:moveTo>
                    <a:pt x="636333" y="2209520"/>
                  </a:moveTo>
                  <a:lnTo>
                    <a:pt x="635190" y="2189886"/>
                  </a:lnTo>
                  <a:lnTo>
                    <a:pt x="531050" y="2123986"/>
                  </a:lnTo>
                  <a:lnTo>
                    <a:pt x="454456" y="2242375"/>
                  </a:lnTo>
                  <a:lnTo>
                    <a:pt x="416166" y="2307298"/>
                  </a:lnTo>
                  <a:lnTo>
                    <a:pt x="404723" y="2341676"/>
                  </a:lnTo>
                  <a:lnTo>
                    <a:pt x="408635" y="2368410"/>
                  </a:lnTo>
                  <a:lnTo>
                    <a:pt x="424586" y="2379751"/>
                  </a:lnTo>
                  <a:lnTo>
                    <a:pt x="455968" y="2370302"/>
                  </a:lnTo>
                  <a:lnTo>
                    <a:pt x="496735" y="2348179"/>
                  </a:lnTo>
                  <a:lnTo>
                    <a:pt x="540829" y="2321483"/>
                  </a:lnTo>
                  <a:lnTo>
                    <a:pt x="582206" y="2298319"/>
                  </a:lnTo>
                  <a:lnTo>
                    <a:pt x="617372" y="2270595"/>
                  </a:lnTo>
                  <a:lnTo>
                    <a:pt x="632904" y="2238705"/>
                  </a:lnTo>
                  <a:lnTo>
                    <a:pt x="636333" y="2209520"/>
                  </a:lnTo>
                  <a:close/>
                </a:path>
                <a:path w="748030" h="2379979" extrusionOk="0">
                  <a:moveTo>
                    <a:pt x="711314" y="1288872"/>
                  </a:moveTo>
                  <a:lnTo>
                    <a:pt x="299021" y="1299654"/>
                  </a:lnTo>
                  <a:lnTo>
                    <a:pt x="300139" y="1316393"/>
                  </a:lnTo>
                  <a:lnTo>
                    <a:pt x="141287" y="1284097"/>
                  </a:lnTo>
                  <a:lnTo>
                    <a:pt x="126580" y="1371574"/>
                  </a:lnTo>
                  <a:lnTo>
                    <a:pt x="121564" y="1437843"/>
                  </a:lnTo>
                  <a:lnTo>
                    <a:pt x="123850" y="1486509"/>
                  </a:lnTo>
                  <a:lnTo>
                    <a:pt x="131089" y="1521167"/>
                  </a:lnTo>
                  <a:lnTo>
                    <a:pt x="140881" y="1545437"/>
                  </a:lnTo>
                  <a:lnTo>
                    <a:pt x="150876" y="1562938"/>
                  </a:lnTo>
                  <a:lnTo>
                    <a:pt x="158699" y="1577263"/>
                  </a:lnTo>
                  <a:lnTo>
                    <a:pt x="161988" y="1592021"/>
                  </a:lnTo>
                  <a:lnTo>
                    <a:pt x="161747" y="1606626"/>
                  </a:lnTo>
                  <a:lnTo>
                    <a:pt x="158623" y="1687550"/>
                  </a:lnTo>
                  <a:lnTo>
                    <a:pt x="157784" y="1728063"/>
                  </a:lnTo>
                  <a:lnTo>
                    <a:pt x="157543" y="1775955"/>
                  </a:lnTo>
                  <a:lnTo>
                    <a:pt x="158216" y="1831555"/>
                  </a:lnTo>
                  <a:lnTo>
                    <a:pt x="160096" y="1895246"/>
                  </a:lnTo>
                  <a:lnTo>
                    <a:pt x="163487" y="1967382"/>
                  </a:lnTo>
                  <a:lnTo>
                    <a:pt x="168681" y="2048294"/>
                  </a:lnTo>
                  <a:lnTo>
                    <a:pt x="175996" y="2138375"/>
                  </a:lnTo>
                  <a:lnTo>
                    <a:pt x="261874" y="2225840"/>
                  </a:lnTo>
                  <a:lnTo>
                    <a:pt x="277215" y="2135835"/>
                  </a:lnTo>
                  <a:lnTo>
                    <a:pt x="291757" y="2055202"/>
                  </a:lnTo>
                  <a:lnTo>
                    <a:pt x="305371" y="1983790"/>
                  </a:lnTo>
                  <a:lnTo>
                    <a:pt x="317957" y="1921471"/>
                  </a:lnTo>
                  <a:lnTo>
                    <a:pt x="329399" y="1868106"/>
                  </a:lnTo>
                  <a:lnTo>
                    <a:pt x="339572" y="1823567"/>
                  </a:lnTo>
                  <a:lnTo>
                    <a:pt x="355688" y="1760423"/>
                  </a:lnTo>
                  <a:lnTo>
                    <a:pt x="365404" y="1730997"/>
                  </a:lnTo>
                  <a:lnTo>
                    <a:pt x="368655" y="1719173"/>
                  </a:lnTo>
                  <a:lnTo>
                    <a:pt x="372529" y="1698548"/>
                  </a:lnTo>
                  <a:lnTo>
                    <a:pt x="378548" y="1669821"/>
                  </a:lnTo>
                  <a:lnTo>
                    <a:pt x="388239" y="1633677"/>
                  </a:lnTo>
                  <a:lnTo>
                    <a:pt x="394741" y="1614944"/>
                  </a:lnTo>
                  <a:lnTo>
                    <a:pt x="409511" y="1688871"/>
                  </a:lnTo>
                  <a:lnTo>
                    <a:pt x="418109" y="1728533"/>
                  </a:lnTo>
                  <a:lnTo>
                    <a:pt x="429006" y="1775231"/>
                  </a:lnTo>
                  <a:lnTo>
                    <a:pt x="442569" y="1829244"/>
                  </a:lnTo>
                  <a:lnTo>
                    <a:pt x="459181" y="1890852"/>
                  </a:lnTo>
                  <a:lnTo>
                    <a:pt x="479209" y="1960321"/>
                  </a:lnTo>
                  <a:lnTo>
                    <a:pt x="503034" y="2037930"/>
                  </a:lnTo>
                  <a:lnTo>
                    <a:pt x="531050" y="2123973"/>
                  </a:lnTo>
                  <a:lnTo>
                    <a:pt x="635190" y="2189276"/>
                  </a:lnTo>
                  <a:lnTo>
                    <a:pt x="629335" y="2098167"/>
                  </a:lnTo>
                  <a:lnTo>
                    <a:pt x="624852" y="2016328"/>
                  </a:lnTo>
                  <a:lnTo>
                    <a:pt x="621576" y="1943684"/>
                  </a:lnTo>
                  <a:lnTo>
                    <a:pt x="619379" y="1880133"/>
                  </a:lnTo>
                  <a:lnTo>
                    <a:pt x="618134" y="1825574"/>
                  </a:lnTo>
                  <a:lnTo>
                    <a:pt x="617689" y="1779905"/>
                  </a:lnTo>
                  <a:lnTo>
                    <a:pt x="617918" y="1743036"/>
                  </a:lnTo>
                  <a:lnTo>
                    <a:pt x="618655" y="1714881"/>
                  </a:lnTo>
                  <a:lnTo>
                    <a:pt x="619798" y="1695323"/>
                  </a:lnTo>
                  <a:lnTo>
                    <a:pt x="621182" y="1684261"/>
                  </a:lnTo>
                  <a:lnTo>
                    <a:pt x="621461" y="1670050"/>
                  </a:lnTo>
                  <a:lnTo>
                    <a:pt x="620191" y="1644815"/>
                  </a:lnTo>
                  <a:lnTo>
                    <a:pt x="619721" y="1609026"/>
                  </a:lnTo>
                  <a:lnTo>
                    <a:pt x="622401" y="1563179"/>
                  </a:lnTo>
                  <a:lnTo>
                    <a:pt x="630555" y="1507756"/>
                  </a:lnTo>
                  <a:lnTo>
                    <a:pt x="646531" y="1443240"/>
                  </a:lnTo>
                  <a:lnTo>
                    <a:pt x="672668" y="1370126"/>
                  </a:lnTo>
                  <a:lnTo>
                    <a:pt x="711314" y="1288872"/>
                  </a:lnTo>
                  <a:close/>
                </a:path>
                <a:path w="748030" h="2379979" extrusionOk="0">
                  <a:moveTo>
                    <a:pt x="747699" y="198297"/>
                  </a:moveTo>
                  <a:lnTo>
                    <a:pt x="732383" y="125260"/>
                  </a:lnTo>
                  <a:lnTo>
                    <a:pt x="711161" y="93103"/>
                  </a:lnTo>
                  <a:lnTo>
                    <a:pt x="683298" y="64681"/>
                  </a:lnTo>
                  <a:lnTo>
                    <a:pt x="650557" y="40589"/>
                  </a:lnTo>
                  <a:lnTo>
                    <a:pt x="614730" y="21463"/>
                  </a:lnTo>
                  <a:lnTo>
                    <a:pt x="577596" y="7912"/>
                  </a:lnTo>
                  <a:lnTo>
                    <a:pt x="506564" y="0"/>
                  </a:lnTo>
                  <a:lnTo>
                    <a:pt x="476237" y="6858"/>
                  </a:lnTo>
                  <a:lnTo>
                    <a:pt x="437438" y="25565"/>
                  </a:lnTo>
                  <a:lnTo>
                    <a:pt x="396481" y="51866"/>
                  </a:lnTo>
                  <a:lnTo>
                    <a:pt x="355663" y="84162"/>
                  </a:lnTo>
                  <a:lnTo>
                    <a:pt x="317271" y="120865"/>
                  </a:lnTo>
                  <a:lnTo>
                    <a:pt x="283616" y="160388"/>
                  </a:lnTo>
                  <a:lnTo>
                    <a:pt x="256997" y="201142"/>
                  </a:lnTo>
                  <a:lnTo>
                    <a:pt x="239725" y="241515"/>
                  </a:lnTo>
                  <a:lnTo>
                    <a:pt x="234086" y="279933"/>
                  </a:lnTo>
                  <a:lnTo>
                    <a:pt x="242379" y="314782"/>
                  </a:lnTo>
                  <a:lnTo>
                    <a:pt x="265303" y="352920"/>
                  </a:lnTo>
                  <a:lnTo>
                    <a:pt x="292404" y="383336"/>
                  </a:lnTo>
                  <a:lnTo>
                    <a:pt x="323049" y="406425"/>
                  </a:lnTo>
                  <a:lnTo>
                    <a:pt x="392506" y="431990"/>
                  </a:lnTo>
                  <a:lnTo>
                    <a:pt x="423100" y="434606"/>
                  </a:lnTo>
                  <a:lnTo>
                    <a:pt x="310591" y="620318"/>
                  </a:lnTo>
                  <a:lnTo>
                    <a:pt x="525564" y="708977"/>
                  </a:lnTo>
                  <a:lnTo>
                    <a:pt x="586359" y="391375"/>
                  </a:lnTo>
                  <a:lnTo>
                    <a:pt x="620763" y="369976"/>
                  </a:lnTo>
                  <a:lnTo>
                    <a:pt x="655104" y="343204"/>
                  </a:lnTo>
                  <a:lnTo>
                    <a:pt x="686714" y="312712"/>
                  </a:lnTo>
                  <a:lnTo>
                    <a:pt x="714971" y="278841"/>
                  </a:lnTo>
                  <a:lnTo>
                    <a:pt x="738238" y="237934"/>
                  </a:lnTo>
                  <a:lnTo>
                    <a:pt x="747699" y="198297"/>
                  </a:lnTo>
                  <a:close/>
                </a:path>
              </a:pathLst>
            </a:custGeom>
            <a:solidFill>
              <a:srgbClr val="95673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  <p:sp>
          <p:nvSpPr>
            <p:cNvPr id="485" name="Google Shape;485;g372ddaf608f_0_1251"/>
            <p:cNvSpPr/>
            <p:nvPr/>
          </p:nvSpPr>
          <p:spPr>
            <a:xfrm>
              <a:off x="2105392" y="7316044"/>
              <a:ext cx="304800" cy="537845"/>
            </a:xfrm>
            <a:custGeom>
              <a:avLst/>
              <a:gdLst/>
              <a:ahLst/>
              <a:cxnLst/>
              <a:rect l="l" t="t" r="r" b="b"/>
              <a:pathLst>
                <a:path w="304800" h="537845" extrusionOk="0">
                  <a:moveTo>
                    <a:pt x="52370" y="0"/>
                  </a:moveTo>
                  <a:lnTo>
                    <a:pt x="18575" y="15236"/>
                  </a:lnTo>
                  <a:lnTo>
                    <a:pt x="3235" y="40004"/>
                  </a:lnTo>
                  <a:lnTo>
                    <a:pt x="0" y="83979"/>
                  </a:lnTo>
                  <a:lnTo>
                    <a:pt x="10011" y="131323"/>
                  </a:lnTo>
                  <a:lnTo>
                    <a:pt x="34412" y="166200"/>
                  </a:lnTo>
                  <a:lnTo>
                    <a:pt x="39359" y="226663"/>
                  </a:lnTo>
                  <a:lnTo>
                    <a:pt x="50699" y="280102"/>
                  </a:lnTo>
                  <a:lnTo>
                    <a:pt x="63183" y="319275"/>
                  </a:lnTo>
                  <a:lnTo>
                    <a:pt x="71559" y="336939"/>
                  </a:lnTo>
                  <a:lnTo>
                    <a:pt x="80950" y="335779"/>
                  </a:lnTo>
                  <a:lnTo>
                    <a:pt x="101930" y="335295"/>
                  </a:lnTo>
                  <a:lnTo>
                    <a:pt x="125078" y="341325"/>
                  </a:lnTo>
                  <a:lnTo>
                    <a:pt x="140977" y="359710"/>
                  </a:lnTo>
                  <a:lnTo>
                    <a:pt x="143720" y="388086"/>
                  </a:lnTo>
                  <a:lnTo>
                    <a:pt x="132761" y="411074"/>
                  </a:lnTo>
                  <a:lnTo>
                    <a:pt x="112210" y="428449"/>
                  </a:lnTo>
                  <a:lnTo>
                    <a:pt x="86177" y="439987"/>
                  </a:lnTo>
                  <a:lnTo>
                    <a:pt x="70462" y="445356"/>
                  </a:lnTo>
                  <a:lnTo>
                    <a:pt x="55492" y="453760"/>
                  </a:lnTo>
                  <a:lnTo>
                    <a:pt x="45663" y="467108"/>
                  </a:lnTo>
                  <a:lnTo>
                    <a:pt x="45372" y="487307"/>
                  </a:lnTo>
                  <a:lnTo>
                    <a:pt x="51630" y="500335"/>
                  </a:lnTo>
                  <a:lnTo>
                    <a:pt x="62572" y="511567"/>
                  </a:lnTo>
                  <a:lnTo>
                    <a:pt x="77399" y="521004"/>
                  </a:lnTo>
                  <a:lnTo>
                    <a:pt x="95308" y="528646"/>
                  </a:lnTo>
                  <a:lnTo>
                    <a:pt x="132698" y="537668"/>
                  </a:lnTo>
                  <a:lnTo>
                    <a:pt x="154711" y="526616"/>
                  </a:lnTo>
                  <a:lnTo>
                    <a:pt x="170818" y="505183"/>
                  </a:lnTo>
                  <a:lnTo>
                    <a:pt x="190490" y="483059"/>
                  </a:lnTo>
                  <a:lnTo>
                    <a:pt x="223197" y="469934"/>
                  </a:lnTo>
                  <a:lnTo>
                    <a:pt x="263756" y="463367"/>
                  </a:lnTo>
                  <a:lnTo>
                    <a:pt x="282732" y="451068"/>
                  </a:lnTo>
                  <a:lnTo>
                    <a:pt x="285034" y="423939"/>
                  </a:lnTo>
                  <a:lnTo>
                    <a:pt x="275572" y="372880"/>
                  </a:lnTo>
                  <a:lnTo>
                    <a:pt x="280645" y="368117"/>
                  </a:lnTo>
                  <a:lnTo>
                    <a:pt x="291485" y="349595"/>
                  </a:lnTo>
                  <a:lnTo>
                    <a:pt x="301525" y="310965"/>
                  </a:lnTo>
                  <a:lnTo>
                    <a:pt x="304198" y="245880"/>
                  </a:lnTo>
                  <a:lnTo>
                    <a:pt x="295441" y="191865"/>
                  </a:lnTo>
                  <a:lnTo>
                    <a:pt x="279377" y="175868"/>
                  </a:lnTo>
                  <a:lnTo>
                    <a:pt x="261716" y="175707"/>
                  </a:lnTo>
                  <a:lnTo>
                    <a:pt x="248165" y="169198"/>
                  </a:lnTo>
                  <a:lnTo>
                    <a:pt x="243257" y="151724"/>
                  </a:lnTo>
                  <a:lnTo>
                    <a:pt x="240861" y="131833"/>
                  </a:lnTo>
                  <a:lnTo>
                    <a:pt x="230701" y="107110"/>
                  </a:lnTo>
                  <a:lnTo>
                    <a:pt x="202496" y="75141"/>
                  </a:lnTo>
                  <a:lnTo>
                    <a:pt x="170732" y="48189"/>
                  </a:lnTo>
                  <a:lnTo>
                    <a:pt x="151642" y="41453"/>
                  </a:lnTo>
                  <a:lnTo>
                    <a:pt x="137577" y="56955"/>
                  </a:lnTo>
                  <a:lnTo>
                    <a:pt x="120886" y="96719"/>
                  </a:lnTo>
                  <a:lnTo>
                    <a:pt x="93934" y="33102"/>
                  </a:lnTo>
                  <a:lnTo>
                    <a:pt x="74293" y="3409"/>
                  </a:lnTo>
                  <a:lnTo>
                    <a:pt x="52370" y="0"/>
                  </a:ln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  <p:sp>
          <p:nvSpPr>
            <p:cNvPr id="486" name="Google Shape;486;g372ddaf608f_0_1251"/>
            <p:cNvSpPr/>
            <p:nvPr/>
          </p:nvSpPr>
          <p:spPr>
            <a:xfrm>
              <a:off x="1732388" y="7940548"/>
              <a:ext cx="624205" cy="993775"/>
            </a:xfrm>
            <a:custGeom>
              <a:avLst/>
              <a:gdLst/>
              <a:ahLst/>
              <a:cxnLst/>
              <a:rect l="l" t="t" r="r" b="b"/>
              <a:pathLst>
                <a:path w="624205" h="993775" extrusionOk="0">
                  <a:moveTo>
                    <a:pt x="269779" y="0"/>
                  </a:moveTo>
                  <a:lnTo>
                    <a:pt x="244095" y="29507"/>
                  </a:lnTo>
                  <a:lnTo>
                    <a:pt x="224020" y="63114"/>
                  </a:lnTo>
                  <a:lnTo>
                    <a:pt x="201284" y="106375"/>
                  </a:lnTo>
                  <a:lnTo>
                    <a:pt x="177512" y="157105"/>
                  </a:lnTo>
                  <a:lnTo>
                    <a:pt x="154324" y="213119"/>
                  </a:lnTo>
                  <a:lnTo>
                    <a:pt x="133343" y="272231"/>
                  </a:lnTo>
                  <a:lnTo>
                    <a:pt x="116192" y="332256"/>
                  </a:lnTo>
                  <a:lnTo>
                    <a:pt x="104492" y="391008"/>
                  </a:lnTo>
                  <a:lnTo>
                    <a:pt x="96470" y="485590"/>
                  </a:lnTo>
                  <a:lnTo>
                    <a:pt x="88080" y="523069"/>
                  </a:lnTo>
                  <a:lnTo>
                    <a:pt x="76019" y="559480"/>
                  </a:lnTo>
                  <a:lnTo>
                    <a:pt x="61610" y="595560"/>
                  </a:lnTo>
                  <a:lnTo>
                    <a:pt x="46179" y="632048"/>
                  </a:lnTo>
                  <a:lnTo>
                    <a:pt x="31047" y="669682"/>
                  </a:lnTo>
                  <a:lnTo>
                    <a:pt x="17540" y="709200"/>
                  </a:lnTo>
                  <a:lnTo>
                    <a:pt x="6981" y="751342"/>
                  </a:lnTo>
                  <a:lnTo>
                    <a:pt x="692" y="796845"/>
                  </a:lnTo>
                  <a:lnTo>
                    <a:pt x="0" y="846448"/>
                  </a:lnTo>
                  <a:lnTo>
                    <a:pt x="6225" y="900889"/>
                  </a:lnTo>
                  <a:lnTo>
                    <a:pt x="20694" y="960907"/>
                  </a:lnTo>
                  <a:lnTo>
                    <a:pt x="53921" y="958007"/>
                  </a:lnTo>
                  <a:lnTo>
                    <a:pt x="94410" y="959343"/>
                  </a:lnTo>
                  <a:lnTo>
                    <a:pt x="140645" y="963792"/>
                  </a:lnTo>
                  <a:lnTo>
                    <a:pt x="191107" y="970228"/>
                  </a:lnTo>
                  <a:lnTo>
                    <a:pt x="244281" y="977528"/>
                  </a:lnTo>
                  <a:lnTo>
                    <a:pt x="298649" y="984569"/>
                  </a:lnTo>
                  <a:lnTo>
                    <a:pt x="352694" y="990225"/>
                  </a:lnTo>
                  <a:lnTo>
                    <a:pt x="404900" y="993374"/>
                  </a:lnTo>
                  <a:lnTo>
                    <a:pt x="453750" y="992890"/>
                  </a:lnTo>
                  <a:lnTo>
                    <a:pt x="497726" y="987650"/>
                  </a:lnTo>
                  <a:lnTo>
                    <a:pt x="535312" y="976530"/>
                  </a:lnTo>
                  <a:lnTo>
                    <a:pt x="585247" y="932154"/>
                  </a:lnTo>
                  <a:lnTo>
                    <a:pt x="601985" y="891936"/>
                  </a:lnTo>
                  <a:lnTo>
                    <a:pt x="613751" y="850268"/>
                  </a:lnTo>
                  <a:lnTo>
                    <a:pt x="620974" y="807281"/>
                  </a:lnTo>
                  <a:lnTo>
                    <a:pt x="624081" y="763105"/>
                  </a:lnTo>
                  <a:lnTo>
                    <a:pt x="623498" y="717873"/>
                  </a:lnTo>
                  <a:lnTo>
                    <a:pt x="619654" y="671714"/>
                  </a:lnTo>
                  <a:lnTo>
                    <a:pt x="612977" y="624762"/>
                  </a:lnTo>
                  <a:lnTo>
                    <a:pt x="603893" y="577146"/>
                  </a:lnTo>
                  <a:lnTo>
                    <a:pt x="592831" y="528999"/>
                  </a:lnTo>
                  <a:lnTo>
                    <a:pt x="580218" y="480450"/>
                  </a:lnTo>
                  <a:lnTo>
                    <a:pt x="566481" y="431632"/>
                  </a:lnTo>
                  <a:lnTo>
                    <a:pt x="552048" y="382676"/>
                  </a:lnTo>
                  <a:lnTo>
                    <a:pt x="522804" y="284873"/>
                  </a:lnTo>
                  <a:lnTo>
                    <a:pt x="508848" y="236289"/>
                  </a:lnTo>
                  <a:lnTo>
                    <a:pt x="495906" y="188091"/>
                  </a:lnTo>
                  <a:lnTo>
                    <a:pt x="484406" y="140411"/>
                  </a:lnTo>
                  <a:lnTo>
                    <a:pt x="474775" y="93380"/>
                  </a:lnTo>
                  <a:lnTo>
                    <a:pt x="467441" y="47130"/>
                  </a:lnTo>
                  <a:lnTo>
                    <a:pt x="462832" y="1790"/>
                  </a:lnTo>
                  <a:lnTo>
                    <a:pt x="269779" y="0"/>
                  </a:lnTo>
                  <a:close/>
                </a:path>
              </a:pathLst>
            </a:custGeom>
            <a:solidFill>
              <a:srgbClr val="FEB2B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  <p:sp>
          <p:nvSpPr>
            <p:cNvPr id="487" name="Google Shape;487;g372ddaf608f_0_1251"/>
            <p:cNvSpPr/>
            <p:nvPr/>
          </p:nvSpPr>
          <p:spPr>
            <a:xfrm>
              <a:off x="1693399" y="8537816"/>
              <a:ext cx="708025" cy="748665"/>
            </a:xfrm>
            <a:custGeom>
              <a:avLst/>
              <a:gdLst/>
              <a:ahLst/>
              <a:cxnLst/>
              <a:rect l="l" t="t" r="r" b="b"/>
              <a:pathLst>
                <a:path w="708025" h="748665" extrusionOk="0">
                  <a:moveTo>
                    <a:pt x="645548" y="0"/>
                  </a:moveTo>
                  <a:lnTo>
                    <a:pt x="601060" y="37610"/>
                  </a:lnTo>
                  <a:lnTo>
                    <a:pt x="518793" y="50755"/>
                  </a:lnTo>
                  <a:lnTo>
                    <a:pt x="467312" y="54151"/>
                  </a:lnTo>
                  <a:lnTo>
                    <a:pt x="411347" y="55609"/>
                  </a:lnTo>
                  <a:lnTo>
                    <a:pt x="352709" y="55262"/>
                  </a:lnTo>
                  <a:lnTo>
                    <a:pt x="293210" y="53245"/>
                  </a:lnTo>
                  <a:lnTo>
                    <a:pt x="234660" y="49691"/>
                  </a:lnTo>
                  <a:lnTo>
                    <a:pt x="178872" y="44735"/>
                  </a:lnTo>
                  <a:lnTo>
                    <a:pt x="127656" y="38511"/>
                  </a:lnTo>
                  <a:lnTo>
                    <a:pt x="82824" y="31153"/>
                  </a:lnTo>
                  <a:lnTo>
                    <a:pt x="64611" y="68251"/>
                  </a:lnTo>
                  <a:lnTo>
                    <a:pt x="48416" y="108424"/>
                  </a:lnTo>
                  <a:lnTo>
                    <a:pt x="34351" y="151476"/>
                  </a:lnTo>
                  <a:lnTo>
                    <a:pt x="22533" y="197211"/>
                  </a:lnTo>
                  <a:lnTo>
                    <a:pt x="13074" y="245433"/>
                  </a:lnTo>
                  <a:lnTo>
                    <a:pt x="6089" y="295948"/>
                  </a:lnTo>
                  <a:lnTo>
                    <a:pt x="1693" y="348559"/>
                  </a:lnTo>
                  <a:lnTo>
                    <a:pt x="0" y="403071"/>
                  </a:lnTo>
                  <a:lnTo>
                    <a:pt x="1123" y="459288"/>
                  </a:lnTo>
                  <a:lnTo>
                    <a:pt x="5178" y="517016"/>
                  </a:lnTo>
                  <a:lnTo>
                    <a:pt x="12278" y="576058"/>
                  </a:lnTo>
                  <a:lnTo>
                    <a:pt x="22537" y="636219"/>
                  </a:lnTo>
                  <a:lnTo>
                    <a:pt x="78589" y="676392"/>
                  </a:lnTo>
                  <a:lnTo>
                    <a:pt x="116049" y="700237"/>
                  </a:lnTo>
                  <a:lnTo>
                    <a:pt x="159697" y="722312"/>
                  </a:lnTo>
                  <a:lnTo>
                    <a:pt x="209461" y="739409"/>
                  </a:lnTo>
                  <a:lnTo>
                    <a:pt x="265264" y="748323"/>
                  </a:lnTo>
                  <a:lnTo>
                    <a:pt x="327032" y="745845"/>
                  </a:lnTo>
                  <a:lnTo>
                    <a:pt x="395530" y="731945"/>
                  </a:lnTo>
                  <a:lnTo>
                    <a:pt x="438177" y="719445"/>
                  </a:lnTo>
                  <a:lnTo>
                    <a:pt x="483550" y="702487"/>
                  </a:lnTo>
                  <a:lnTo>
                    <a:pt x="529494" y="680503"/>
                  </a:lnTo>
                  <a:lnTo>
                    <a:pt x="573853" y="652923"/>
                  </a:lnTo>
                  <a:lnTo>
                    <a:pt x="614471" y="619178"/>
                  </a:lnTo>
                  <a:lnTo>
                    <a:pt x="649193" y="578700"/>
                  </a:lnTo>
                  <a:lnTo>
                    <a:pt x="670080" y="543336"/>
                  </a:lnTo>
                  <a:lnTo>
                    <a:pt x="686057" y="503554"/>
                  </a:lnTo>
                  <a:lnTo>
                    <a:pt x="697441" y="459977"/>
                  </a:lnTo>
                  <a:lnTo>
                    <a:pt x="704549" y="413229"/>
                  </a:lnTo>
                  <a:lnTo>
                    <a:pt x="707699" y="363936"/>
                  </a:lnTo>
                  <a:lnTo>
                    <a:pt x="707207" y="312720"/>
                  </a:lnTo>
                  <a:lnTo>
                    <a:pt x="703391" y="260205"/>
                  </a:lnTo>
                  <a:lnTo>
                    <a:pt x="696568" y="207017"/>
                  </a:lnTo>
                  <a:lnTo>
                    <a:pt x="687055" y="153778"/>
                  </a:lnTo>
                  <a:lnTo>
                    <a:pt x="675170" y="101112"/>
                  </a:lnTo>
                  <a:lnTo>
                    <a:pt x="661228" y="49645"/>
                  </a:lnTo>
                  <a:lnTo>
                    <a:pt x="645548" y="0"/>
                  </a:lnTo>
                  <a:close/>
                </a:path>
              </a:pathLst>
            </a:custGeom>
            <a:solidFill>
              <a:srgbClr val="66CCA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  <p:sp>
          <p:nvSpPr>
            <p:cNvPr id="488" name="Google Shape;488;g372ddaf608f_0_1251"/>
            <p:cNvSpPr/>
            <p:nvPr/>
          </p:nvSpPr>
          <p:spPr>
            <a:xfrm>
              <a:off x="2401675" y="8716938"/>
              <a:ext cx="250189" cy="290829"/>
            </a:xfrm>
            <a:custGeom>
              <a:avLst/>
              <a:gdLst/>
              <a:ahLst/>
              <a:cxnLst/>
              <a:rect l="l" t="t" r="r" b="b"/>
              <a:pathLst>
                <a:path w="250189" h="290829" extrusionOk="0">
                  <a:moveTo>
                    <a:pt x="0" y="0"/>
                  </a:moveTo>
                  <a:lnTo>
                    <a:pt x="37757" y="70091"/>
                  </a:lnTo>
                  <a:lnTo>
                    <a:pt x="40640" y="157933"/>
                  </a:lnTo>
                  <a:lnTo>
                    <a:pt x="46664" y="219263"/>
                  </a:lnTo>
                  <a:lnTo>
                    <a:pt x="56000" y="254083"/>
                  </a:lnTo>
                  <a:lnTo>
                    <a:pt x="68821" y="262394"/>
                  </a:lnTo>
                  <a:lnTo>
                    <a:pt x="84193" y="247809"/>
                  </a:lnTo>
                  <a:lnTo>
                    <a:pt x="90890" y="224351"/>
                  </a:lnTo>
                  <a:lnTo>
                    <a:pt x="95535" y="200894"/>
                  </a:lnTo>
                  <a:lnTo>
                    <a:pt x="104749" y="186308"/>
                  </a:lnTo>
                  <a:lnTo>
                    <a:pt x="122892" y="190273"/>
                  </a:lnTo>
                  <a:lnTo>
                    <a:pt x="148061" y="211251"/>
                  </a:lnTo>
                  <a:lnTo>
                    <a:pt x="208279" y="272580"/>
                  </a:lnTo>
                  <a:lnTo>
                    <a:pt x="232306" y="290224"/>
                  </a:lnTo>
                  <a:lnTo>
                    <a:pt x="245198" y="289729"/>
                  </a:lnTo>
                  <a:lnTo>
                    <a:pt x="249985" y="278564"/>
                  </a:lnTo>
                  <a:lnTo>
                    <a:pt x="249694" y="264198"/>
                  </a:lnTo>
                  <a:lnTo>
                    <a:pt x="234718" y="226239"/>
                  </a:lnTo>
                  <a:lnTo>
                    <a:pt x="216149" y="187131"/>
                  </a:lnTo>
                  <a:lnTo>
                    <a:pt x="194044" y="146873"/>
                  </a:lnTo>
                  <a:lnTo>
                    <a:pt x="168461" y="105463"/>
                  </a:lnTo>
                  <a:lnTo>
                    <a:pt x="139458" y="62903"/>
                  </a:lnTo>
                  <a:lnTo>
                    <a:pt x="127888" y="167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673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  <p:sp>
          <p:nvSpPr>
            <p:cNvPr id="489" name="Google Shape;489;g372ddaf608f_0_1251"/>
            <p:cNvSpPr/>
            <p:nvPr/>
          </p:nvSpPr>
          <p:spPr>
            <a:xfrm>
              <a:off x="2017546" y="8068154"/>
              <a:ext cx="531494" cy="720725"/>
            </a:xfrm>
            <a:custGeom>
              <a:avLst/>
              <a:gdLst/>
              <a:ahLst/>
              <a:cxnLst/>
              <a:rect l="l" t="t" r="r" b="b"/>
              <a:pathLst>
                <a:path w="531494" h="720725" extrusionOk="0">
                  <a:moveTo>
                    <a:pt x="163031" y="0"/>
                  </a:moveTo>
                  <a:lnTo>
                    <a:pt x="105611" y="6390"/>
                  </a:lnTo>
                  <a:lnTo>
                    <a:pt x="63000" y="26784"/>
                  </a:lnTo>
                  <a:lnTo>
                    <a:pt x="33342" y="50907"/>
                  </a:lnTo>
                  <a:lnTo>
                    <a:pt x="0" y="94042"/>
                  </a:lnTo>
                  <a:lnTo>
                    <a:pt x="6394" y="148858"/>
                  </a:lnTo>
                  <a:lnTo>
                    <a:pt x="68284" y="251749"/>
                  </a:lnTo>
                  <a:lnTo>
                    <a:pt x="201426" y="439108"/>
                  </a:lnTo>
                  <a:lnTo>
                    <a:pt x="406049" y="720680"/>
                  </a:lnTo>
                  <a:lnTo>
                    <a:pt x="467407" y="705026"/>
                  </a:lnTo>
                  <a:lnTo>
                    <a:pt x="510360" y="693125"/>
                  </a:lnTo>
                  <a:lnTo>
                    <a:pt x="531499" y="685323"/>
                  </a:lnTo>
                  <a:lnTo>
                    <a:pt x="529111" y="671882"/>
                  </a:lnTo>
                  <a:lnTo>
                    <a:pt x="507429" y="588601"/>
                  </a:lnTo>
                  <a:lnTo>
                    <a:pt x="490810" y="528467"/>
                  </a:lnTo>
                  <a:lnTo>
                    <a:pt x="472124" y="462473"/>
                  </a:lnTo>
                  <a:lnTo>
                    <a:pt x="452707" y="395473"/>
                  </a:lnTo>
                  <a:lnTo>
                    <a:pt x="433896" y="332319"/>
                  </a:lnTo>
                  <a:lnTo>
                    <a:pt x="417030" y="277863"/>
                  </a:lnTo>
                  <a:lnTo>
                    <a:pt x="403445" y="236959"/>
                  </a:lnTo>
                  <a:lnTo>
                    <a:pt x="351903" y="143470"/>
                  </a:lnTo>
                  <a:lnTo>
                    <a:pt x="310432" y="89073"/>
                  </a:lnTo>
                  <a:lnTo>
                    <a:pt x="270439" y="49398"/>
                  </a:lnTo>
                  <a:lnTo>
                    <a:pt x="232294" y="22574"/>
                  </a:lnTo>
                  <a:lnTo>
                    <a:pt x="196368" y="6731"/>
                  </a:lnTo>
                  <a:lnTo>
                    <a:pt x="163031" y="0"/>
                  </a:lnTo>
                  <a:close/>
                </a:path>
              </a:pathLst>
            </a:custGeom>
            <a:solidFill>
              <a:srgbClr val="FE878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  <p:sp>
          <p:nvSpPr>
            <p:cNvPr id="490" name="Google Shape;490;g372ddaf608f_0_1251"/>
            <p:cNvSpPr/>
            <p:nvPr/>
          </p:nvSpPr>
          <p:spPr>
            <a:xfrm>
              <a:off x="975925" y="4863819"/>
              <a:ext cx="1470025" cy="3983354"/>
            </a:xfrm>
            <a:custGeom>
              <a:avLst/>
              <a:gdLst/>
              <a:ahLst/>
              <a:cxnLst/>
              <a:rect l="l" t="t" r="r" b="b"/>
              <a:pathLst>
                <a:path w="1470025" h="3983354" extrusionOk="0">
                  <a:moveTo>
                    <a:pt x="362445" y="2807563"/>
                  </a:moveTo>
                  <a:lnTo>
                    <a:pt x="106869" y="1905481"/>
                  </a:lnTo>
                  <a:lnTo>
                    <a:pt x="0" y="1312332"/>
                  </a:lnTo>
                  <a:lnTo>
                    <a:pt x="22327" y="764908"/>
                  </a:lnTo>
                  <a:lnTo>
                    <a:pt x="154343" y="0"/>
                  </a:lnTo>
                </a:path>
                <a:path w="1470025" h="3983354" extrusionOk="0">
                  <a:moveTo>
                    <a:pt x="362445" y="2928594"/>
                  </a:moveTo>
                  <a:lnTo>
                    <a:pt x="502194" y="3380050"/>
                  </a:lnTo>
                  <a:lnTo>
                    <a:pt x="664095" y="3640399"/>
                  </a:lnTo>
                  <a:lnTo>
                    <a:pt x="951936" y="3808520"/>
                  </a:lnTo>
                  <a:lnTo>
                    <a:pt x="1469504" y="3983291"/>
                  </a:lnTo>
                </a:path>
              </a:pathLst>
            </a:custGeom>
            <a:noFill/>
            <a:ln w="28800" cap="flat" cmpd="sng">
              <a:solidFill>
                <a:srgbClr val="99DE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  <p:pic>
          <p:nvPicPr>
            <p:cNvPr id="491" name="Google Shape;491;g372ddaf608f_0_125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470490" y="8903848"/>
              <a:ext cx="217577" cy="21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2" name="Google Shape;492;g372ddaf608f_0_1251"/>
            <p:cNvSpPr/>
            <p:nvPr/>
          </p:nvSpPr>
          <p:spPr>
            <a:xfrm>
              <a:off x="1099176" y="4292192"/>
              <a:ext cx="1988185" cy="304164"/>
            </a:xfrm>
            <a:custGeom>
              <a:avLst/>
              <a:gdLst/>
              <a:ahLst/>
              <a:cxnLst/>
              <a:rect l="l" t="t" r="r" b="b"/>
              <a:pathLst>
                <a:path w="1988185" h="304164" extrusionOk="0">
                  <a:moveTo>
                    <a:pt x="0" y="214896"/>
                  </a:moveTo>
                  <a:lnTo>
                    <a:pt x="152325" y="78617"/>
                  </a:lnTo>
                  <a:lnTo>
                    <a:pt x="281443" y="29921"/>
                  </a:lnTo>
                  <a:lnTo>
                    <a:pt x="457859" y="65863"/>
                  </a:lnTo>
                  <a:lnTo>
                    <a:pt x="752081" y="183502"/>
                  </a:lnTo>
                  <a:lnTo>
                    <a:pt x="802084" y="203740"/>
                  </a:lnTo>
                  <a:lnTo>
                    <a:pt x="851097" y="222178"/>
                  </a:lnTo>
                  <a:lnTo>
                    <a:pt x="899182" y="238793"/>
                  </a:lnTo>
                  <a:lnTo>
                    <a:pt x="946405" y="253566"/>
                  </a:lnTo>
                  <a:lnTo>
                    <a:pt x="992829" y="266473"/>
                  </a:lnTo>
                  <a:lnTo>
                    <a:pt x="1038519" y="277495"/>
                  </a:lnTo>
                  <a:lnTo>
                    <a:pt x="1083539" y="286610"/>
                  </a:lnTo>
                  <a:lnTo>
                    <a:pt x="1127954" y="293797"/>
                  </a:lnTo>
                  <a:lnTo>
                    <a:pt x="1171827" y="299035"/>
                  </a:lnTo>
                  <a:lnTo>
                    <a:pt x="1215224" y="302302"/>
                  </a:lnTo>
                  <a:lnTo>
                    <a:pt x="1258208" y="303578"/>
                  </a:lnTo>
                  <a:lnTo>
                    <a:pt x="1300843" y="302841"/>
                  </a:lnTo>
                  <a:lnTo>
                    <a:pt x="1343194" y="300069"/>
                  </a:lnTo>
                  <a:lnTo>
                    <a:pt x="1385325" y="295243"/>
                  </a:lnTo>
                  <a:lnTo>
                    <a:pt x="1427301" y="288340"/>
                  </a:lnTo>
                  <a:lnTo>
                    <a:pt x="1469185" y="279339"/>
                  </a:lnTo>
                  <a:lnTo>
                    <a:pt x="1511042" y="268220"/>
                  </a:lnTo>
                  <a:lnTo>
                    <a:pt x="1552936" y="254960"/>
                  </a:lnTo>
                  <a:lnTo>
                    <a:pt x="1594932" y="239539"/>
                  </a:lnTo>
                  <a:lnTo>
                    <a:pt x="1637094" y="221936"/>
                  </a:lnTo>
                  <a:lnTo>
                    <a:pt x="1679486" y="202129"/>
                  </a:lnTo>
                  <a:lnTo>
                    <a:pt x="1722172" y="180097"/>
                  </a:lnTo>
                  <a:lnTo>
                    <a:pt x="1765217" y="155820"/>
                  </a:lnTo>
                  <a:lnTo>
                    <a:pt x="1808685" y="129275"/>
                  </a:lnTo>
                  <a:lnTo>
                    <a:pt x="1852640" y="100442"/>
                  </a:lnTo>
                  <a:lnTo>
                    <a:pt x="1897146" y="69299"/>
                  </a:lnTo>
                  <a:lnTo>
                    <a:pt x="1942268" y="35825"/>
                  </a:lnTo>
                  <a:lnTo>
                    <a:pt x="1988070" y="0"/>
                  </a:lnTo>
                </a:path>
              </a:pathLst>
            </a:custGeom>
            <a:noFill/>
            <a:ln w="57625" cap="flat" cmpd="sng">
              <a:solidFill>
                <a:srgbClr val="99DE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  <p:pic>
          <p:nvPicPr>
            <p:cNvPr id="493" name="Google Shape;493;g372ddaf608f_0_125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277449" y="4251449"/>
              <a:ext cx="420611" cy="3139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4" name="Google Shape;494;g372ddaf608f_0_1251"/>
            <p:cNvSpPr/>
            <p:nvPr/>
          </p:nvSpPr>
          <p:spPr>
            <a:xfrm>
              <a:off x="1764653" y="4422790"/>
              <a:ext cx="250825" cy="58420"/>
            </a:xfrm>
            <a:custGeom>
              <a:avLst/>
              <a:gdLst/>
              <a:ahLst/>
              <a:cxnLst/>
              <a:rect l="l" t="t" r="r" b="b"/>
              <a:pathLst>
                <a:path w="250825" h="58420" extrusionOk="0">
                  <a:moveTo>
                    <a:pt x="250304" y="0"/>
                  </a:moveTo>
                  <a:lnTo>
                    <a:pt x="0" y="4190"/>
                  </a:lnTo>
                  <a:lnTo>
                    <a:pt x="133375" y="52717"/>
                  </a:lnTo>
                  <a:lnTo>
                    <a:pt x="168942" y="58296"/>
                  </a:lnTo>
                  <a:lnTo>
                    <a:pt x="202798" y="50171"/>
                  </a:lnTo>
                  <a:lnTo>
                    <a:pt x="231175" y="30139"/>
                  </a:lnTo>
                  <a:lnTo>
                    <a:pt x="250304" y="0"/>
                  </a:lnTo>
                  <a:close/>
                </a:path>
              </a:pathLst>
            </a:custGeom>
            <a:solidFill>
              <a:srgbClr val="66CFF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  <p:pic>
          <p:nvPicPr>
            <p:cNvPr id="495" name="Google Shape;495;g372ddaf608f_0_125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120921" y="4487480"/>
              <a:ext cx="230200" cy="96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g372ddaf608f_0_125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925431" y="4535412"/>
              <a:ext cx="159939" cy="2180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g372ddaf608f_0_125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319456" y="4650440"/>
              <a:ext cx="252133" cy="86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g372ddaf608f_0_125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553314" y="4421591"/>
              <a:ext cx="188755" cy="1689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9" name="Google Shape;499;g372ddaf608f_0_1251"/>
            <p:cNvSpPr/>
            <p:nvPr/>
          </p:nvSpPr>
          <p:spPr>
            <a:xfrm>
              <a:off x="2731143" y="4487546"/>
              <a:ext cx="262889" cy="72389"/>
            </a:xfrm>
            <a:custGeom>
              <a:avLst/>
              <a:gdLst/>
              <a:ahLst/>
              <a:cxnLst/>
              <a:rect l="l" t="t" r="r" b="b"/>
              <a:pathLst>
                <a:path w="262889" h="72389" extrusionOk="0">
                  <a:moveTo>
                    <a:pt x="174670" y="0"/>
                  </a:moveTo>
                  <a:lnTo>
                    <a:pt x="139458" y="8330"/>
                  </a:lnTo>
                  <a:lnTo>
                    <a:pt x="0" y="71830"/>
                  </a:lnTo>
                  <a:lnTo>
                    <a:pt x="262483" y="56260"/>
                  </a:lnTo>
                  <a:lnTo>
                    <a:pt x="260654" y="52056"/>
                  </a:lnTo>
                  <a:lnTo>
                    <a:pt x="239151" y="23325"/>
                  </a:lnTo>
                  <a:lnTo>
                    <a:pt x="209195" y="5485"/>
                  </a:lnTo>
                  <a:lnTo>
                    <a:pt x="174670" y="0"/>
                  </a:lnTo>
                  <a:close/>
                </a:path>
              </a:pathLst>
            </a:custGeom>
            <a:solidFill>
              <a:srgbClr val="66CFF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  <p:pic>
          <p:nvPicPr>
            <p:cNvPr id="500" name="Google Shape;500;g372ddaf608f_0_125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947341" y="4156799"/>
              <a:ext cx="139157" cy="217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1" name="Google Shape;501;g372ddaf608f_0_1251"/>
            <p:cNvSpPr/>
            <p:nvPr/>
          </p:nvSpPr>
          <p:spPr>
            <a:xfrm>
              <a:off x="3040518" y="4291648"/>
              <a:ext cx="262889" cy="72389"/>
            </a:xfrm>
            <a:custGeom>
              <a:avLst/>
              <a:gdLst/>
              <a:ahLst/>
              <a:cxnLst/>
              <a:rect l="l" t="t" r="r" b="b"/>
              <a:pathLst>
                <a:path w="262889" h="72389" extrusionOk="0">
                  <a:moveTo>
                    <a:pt x="174670" y="0"/>
                  </a:moveTo>
                  <a:lnTo>
                    <a:pt x="139458" y="8330"/>
                  </a:lnTo>
                  <a:lnTo>
                    <a:pt x="0" y="71830"/>
                  </a:lnTo>
                  <a:lnTo>
                    <a:pt x="262483" y="56260"/>
                  </a:lnTo>
                  <a:lnTo>
                    <a:pt x="260654" y="52056"/>
                  </a:lnTo>
                  <a:lnTo>
                    <a:pt x="239151" y="23325"/>
                  </a:lnTo>
                  <a:lnTo>
                    <a:pt x="209195" y="5485"/>
                  </a:lnTo>
                  <a:lnTo>
                    <a:pt x="174670" y="0"/>
                  </a:lnTo>
                  <a:close/>
                </a:path>
              </a:pathLst>
            </a:custGeom>
            <a:solidFill>
              <a:srgbClr val="66CFF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  <p:sp>
          <p:nvSpPr>
            <p:cNvPr id="502" name="Google Shape;502;g372ddaf608f_0_1251"/>
            <p:cNvSpPr/>
            <p:nvPr/>
          </p:nvSpPr>
          <p:spPr>
            <a:xfrm>
              <a:off x="591360" y="3644954"/>
              <a:ext cx="865505" cy="1354454"/>
            </a:xfrm>
            <a:custGeom>
              <a:avLst/>
              <a:gdLst/>
              <a:ahLst/>
              <a:cxnLst/>
              <a:rect l="l" t="t" r="r" b="b"/>
              <a:pathLst>
                <a:path w="865505" h="1354454" extrusionOk="0">
                  <a:moveTo>
                    <a:pt x="48348" y="0"/>
                  </a:moveTo>
                  <a:lnTo>
                    <a:pt x="29239" y="4311"/>
                  </a:lnTo>
                  <a:lnTo>
                    <a:pt x="13754" y="15273"/>
                  </a:lnTo>
                  <a:lnTo>
                    <a:pt x="3479" y="31266"/>
                  </a:lnTo>
                  <a:lnTo>
                    <a:pt x="0" y="50673"/>
                  </a:lnTo>
                  <a:lnTo>
                    <a:pt x="23571" y="878078"/>
                  </a:lnTo>
                  <a:lnTo>
                    <a:pt x="47142" y="918616"/>
                  </a:lnTo>
                  <a:lnTo>
                    <a:pt x="739165" y="1346631"/>
                  </a:lnTo>
                  <a:lnTo>
                    <a:pt x="745807" y="1351394"/>
                  </a:lnTo>
                  <a:lnTo>
                    <a:pt x="754278" y="1353781"/>
                  </a:lnTo>
                  <a:lnTo>
                    <a:pt x="762736" y="1354378"/>
                  </a:lnTo>
                  <a:lnTo>
                    <a:pt x="782262" y="1351818"/>
                  </a:lnTo>
                  <a:lnTo>
                    <a:pt x="798845" y="1342383"/>
                  </a:lnTo>
                  <a:lnTo>
                    <a:pt x="810671" y="1327471"/>
                  </a:lnTo>
                  <a:lnTo>
                    <a:pt x="815924" y="1308481"/>
                  </a:lnTo>
                  <a:lnTo>
                    <a:pt x="864882" y="541274"/>
                  </a:lnTo>
                  <a:lnTo>
                    <a:pt x="863670" y="528086"/>
                  </a:lnTo>
                  <a:lnTo>
                    <a:pt x="841908" y="496570"/>
                  </a:lnTo>
                  <a:lnTo>
                    <a:pt x="76758" y="7747"/>
                  </a:lnTo>
                  <a:lnTo>
                    <a:pt x="55932" y="456"/>
                  </a:lnTo>
                  <a:lnTo>
                    <a:pt x="48348" y="0"/>
                  </a:lnTo>
                  <a:close/>
                </a:path>
              </a:pathLst>
            </a:custGeom>
            <a:solidFill>
              <a:srgbClr val="FAE34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  <p:sp>
          <p:nvSpPr>
            <p:cNvPr id="503" name="Google Shape;503;g372ddaf608f_0_1251"/>
            <p:cNvSpPr/>
            <p:nvPr/>
          </p:nvSpPr>
          <p:spPr>
            <a:xfrm>
              <a:off x="591360" y="3644954"/>
              <a:ext cx="865505" cy="1354454"/>
            </a:xfrm>
            <a:custGeom>
              <a:avLst/>
              <a:gdLst/>
              <a:ahLst/>
              <a:cxnLst/>
              <a:rect l="l" t="t" r="r" b="b"/>
              <a:pathLst>
                <a:path w="865505" h="1354454" extrusionOk="0">
                  <a:moveTo>
                    <a:pt x="739165" y="1346631"/>
                  </a:moveTo>
                  <a:lnTo>
                    <a:pt x="47142" y="918616"/>
                  </a:lnTo>
                  <a:lnTo>
                    <a:pt x="23571" y="878078"/>
                  </a:lnTo>
                  <a:lnTo>
                    <a:pt x="0" y="50673"/>
                  </a:lnTo>
                  <a:lnTo>
                    <a:pt x="3479" y="31266"/>
                  </a:lnTo>
                  <a:lnTo>
                    <a:pt x="13754" y="15273"/>
                  </a:lnTo>
                  <a:lnTo>
                    <a:pt x="29239" y="4311"/>
                  </a:lnTo>
                  <a:lnTo>
                    <a:pt x="48348" y="0"/>
                  </a:lnTo>
                  <a:lnTo>
                    <a:pt x="55932" y="456"/>
                  </a:lnTo>
                  <a:lnTo>
                    <a:pt x="841908" y="496570"/>
                  </a:lnTo>
                  <a:lnTo>
                    <a:pt x="863670" y="528086"/>
                  </a:lnTo>
                  <a:lnTo>
                    <a:pt x="864882" y="541274"/>
                  </a:lnTo>
                  <a:lnTo>
                    <a:pt x="815924" y="1308481"/>
                  </a:lnTo>
                  <a:lnTo>
                    <a:pt x="810671" y="1327471"/>
                  </a:lnTo>
                  <a:lnTo>
                    <a:pt x="798845" y="1342383"/>
                  </a:lnTo>
                  <a:lnTo>
                    <a:pt x="782262" y="1351818"/>
                  </a:lnTo>
                  <a:lnTo>
                    <a:pt x="762736" y="1354378"/>
                  </a:lnTo>
                  <a:lnTo>
                    <a:pt x="754278" y="1353781"/>
                  </a:lnTo>
                  <a:lnTo>
                    <a:pt x="745807" y="1351394"/>
                  </a:lnTo>
                  <a:lnTo>
                    <a:pt x="739165" y="1346631"/>
                  </a:lnTo>
                  <a:close/>
                </a:path>
              </a:pathLst>
            </a:custGeom>
            <a:noFill/>
            <a:ln w="5775" cap="flat" cmpd="sng">
              <a:solidFill>
                <a:srgbClr val="FCF2A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  <p:sp>
          <p:nvSpPr>
            <p:cNvPr id="504" name="Google Shape;504;g372ddaf608f_0_1251"/>
            <p:cNvSpPr/>
            <p:nvPr/>
          </p:nvSpPr>
          <p:spPr>
            <a:xfrm>
              <a:off x="631701" y="3662381"/>
              <a:ext cx="786130" cy="1313179"/>
            </a:xfrm>
            <a:custGeom>
              <a:avLst/>
              <a:gdLst/>
              <a:ahLst/>
              <a:cxnLst/>
              <a:rect l="l" t="t" r="r" b="b"/>
              <a:pathLst>
                <a:path w="786130" h="1313179" extrusionOk="0">
                  <a:moveTo>
                    <a:pt x="0" y="0"/>
                  </a:moveTo>
                  <a:lnTo>
                    <a:pt x="735114" y="1312926"/>
                  </a:lnTo>
                </a:path>
                <a:path w="786130" h="1313179" extrusionOk="0">
                  <a:moveTo>
                    <a:pt x="24307" y="867397"/>
                  </a:moveTo>
                  <a:lnTo>
                    <a:pt x="786091" y="508254"/>
                  </a:lnTo>
                </a:path>
              </a:pathLst>
            </a:custGeom>
            <a:noFill/>
            <a:ln w="28800" cap="flat" cmpd="sng">
              <a:solidFill>
                <a:srgbClr val="FCF2A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35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710d51225a_2_48"/>
          <p:cNvSpPr txBox="1">
            <a:spLocks noGrp="1"/>
          </p:cNvSpPr>
          <p:nvPr>
            <p:ph type="title"/>
          </p:nvPr>
        </p:nvSpPr>
        <p:spPr>
          <a:xfrm>
            <a:off x="503635" y="546497"/>
            <a:ext cx="55914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400" b="1">
                <a:solidFill>
                  <a:schemeClr val="accent4"/>
                </a:solidFill>
              </a:rPr>
              <a:t>Linha do tempo d</a:t>
            </a:r>
            <a:r>
              <a:rPr lang="pt-BR" sz="2400" b="1">
                <a:solidFill>
                  <a:schemeClr val="accent4"/>
                </a:solidFill>
                <a:latin typeface="Work Sans Black"/>
                <a:ea typeface="Work Sans Black"/>
                <a:cs typeface="Work Sans Black"/>
                <a:sym typeface="Work Sans Black"/>
              </a:rPr>
              <a:t>a tutoria</a:t>
            </a:r>
            <a:endParaRPr sz="2400" b="1">
              <a:solidFill>
                <a:schemeClr val="accent4"/>
              </a:solidFill>
              <a:latin typeface="Work Sans Black"/>
              <a:ea typeface="Work Sans Black"/>
              <a:cs typeface="Work Sans Black"/>
              <a:sym typeface="Work Sans Black"/>
            </a:endParaRPr>
          </a:p>
        </p:txBody>
      </p:sp>
      <p:sp>
        <p:nvSpPr>
          <p:cNvPr id="510" name="Google Shape;510;g3710d51225a_2_48"/>
          <p:cNvSpPr/>
          <p:nvPr/>
        </p:nvSpPr>
        <p:spPr>
          <a:xfrm>
            <a:off x="2155704" y="1904363"/>
            <a:ext cx="373500" cy="49800"/>
          </a:xfrm>
          <a:prstGeom prst="roundRect">
            <a:avLst>
              <a:gd name="adj" fmla="val 50000"/>
            </a:avLst>
          </a:prstGeom>
          <a:solidFill>
            <a:srgbClr val="324F9E"/>
          </a:solidFill>
          <a:ln w="9525" cap="flat" cmpd="sng">
            <a:solidFill>
              <a:srgbClr val="324F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3710d51225a_2_48"/>
          <p:cNvSpPr/>
          <p:nvPr/>
        </p:nvSpPr>
        <p:spPr>
          <a:xfrm>
            <a:off x="778086" y="1510017"/>
            <a:ext cx="805500" cy="805500"/>
          </a:xfrm>
          <a:prstGeom prst="ellipse">
            <a:avLst/>
          </a:prstGeom>
          <a:solidFill>
            <a:srgbClr val="2484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highlight>
                <a:srgbClr val="88C9A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3710d51225a_2_48"/>
          <p:cNvSpPr txBox="1"/>
          <p:nvPr/>
        </p:nvSpPr>
        <p:spPr>
          <a:xfrm>
            <a:off x="813852" y="1728450"/>
            <a:ext cx="7179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Etapa 1</a:t>
            </a:r>
            <a:endParaRPr sz="12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3" name="Google Shape;513;g3710d51225a_2_48"/>
          <p:cNvSpPr txBox="1"/>
          <p:nvPr/>
        </p:nvSpPr>
        <p:spPr>
          <a:xfrm>
            <a:off x="22645" y="2463843"/>
            <a:ext cx="23163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24845D"/>
                </a:solidFill>
                <a:latin typeface="Roboto"/>
                <a:ea typeface="Roboto"/>
                <a:cs typeface="Roboto"/>
                <a:sym typeface="Roboto"/>
              </a:rPr>
              <a:t>Estruturação da governança</a:t>
            </a:r>
            <a:endParaRPr sz="1400" b="1" i="0" u="none" strike="noStrike" cap="none">
              <a:solidFill>
                <a:srgbClr val="2484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4" name="Google Shape;514;g3710d51225a_2_48"/>
          <p:cNvSpPr txBox="1"/>
          <p:nvPr/>
        </p:nvSpPr>
        <p:spPr>
          <a:xfrm>
            <a:off x="-8461" y="3082946"/>
            <a:ext cx="23787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24845D"/>
                </a:solidFill>
                <a:latin typeface="Roboto"/>
                <a:ea typeface="Roboto"/>
                <a:cs typeface="Roboto"/>
                <a:sym typeface="Roboto"/>
              </a:rPr>
              <a:t>Início: 23 de </a:t>
            </a:r>
            <a:r>
              <a:rPr lang="pt-BR" sz="1300" b="0" i="0" u="none" strike="noStrike" cap="none">
                <a:solidFill>
                  <a:srgbClr val="24845D"/>
                </a:solidFill>
                <a:latin typeface="Roboto"/>
                <a:ea typeface="Roboto"/>
                <a:cs typeface="Roboto"/>
                <a:sym typeface="Robo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julho</a:t>
            </a:r>
            <a:endParaRPr sz="1300" b="0" i="0" u="none" strike="noStrike" cap="none">
              <a:solidFill>
                <a:srgbClr val="24845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rgbClr val="24845D"/>
                </a:solidFill>
                <a:latin typeface="Roboto"/>
                <a:ea typeface="Roboto"/>
                <a:cs typeface="Roboto"/>
                <a:sym typeface="Roboto"/>
              </a:rPr>
              <a:t>Fim: 13 de agosto</a:t>
            </a:r>
            <a:endParaRPr sz="1300" b="0" i="0" u="none" strike="noStrike" cap="none">
              <a:solidFill>
                <a:srgbClr val="24845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5" name="Google Shape;515;g3710d51225a_2_48"/>
          <p:cNvSpPr/>
          <p:nvPr/>
        </p:nvSpPr>
        <p:spPr>
          <a:xfrm>
            <a:off x="3070114" y="1510017"/>
            <a:ext cx="805500" cy="805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324F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3710d51225a_2_48"/>
          <p:cNvSpPr txBox="1"/>
          <p:nvPr/>
        </p:nvSpPr>
        <p:spPr>
          <a:xfrm>
            <a:off x="2314674" y="2463843"/>
            <a:ext cx="23163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324F9E"/>
                </a:solidFill>
                <a:latin typeface="Roboto"/>
                <a:ea typeface="Roboto"/>
                <a:cs typeface="Roboto"/>
                <a:sym typeface="Roboto"/>
              </a:rPr>
              <a:t>Diagnóstico e identificação de desafios</a:t>
            </a:r>
            <a:endParaRPr sz="1400" b="1" i="0" u="none" strike="noStrike" cap="none">
              <a:solidFill>
                <a:srgbClr val="324F9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7" name="Google Shape;517;g3710d51225a_2_48"/>
          <p:cNvSpPr txBox="1"/>
          <p:nvPr/>
        </p:nvSpPr>
        <p:spPr>
          <a:xfrm>
            <a:off x="2314670" y="3082946"/>
            <a:ext cx="23163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>
                <a:solidFill>
                  <a:srgbClr val="324F9E"/>
                </a:solidFill>
                <a:latin typeface="Roboto"/>
                <a:ea typeface="Roboto"/>
                <a:cs typeface="Roboto"/>
                <a:sym typeface="Roboto"/>
              </a:rPr>
              <a:t>Início: 21 de agosto</a:t>
            </a:r>
            <a:endParaRPr sz="1300">
              <a:solidFill>
                <a:srgbClr val="324F9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>
                <a:solidFill>
                  <a:srgbClr val="324F9E"/>
                </a:solidFill>
                <a:latin typeface="Roboto"/>
                <a:ea typeface="Roboto"/>
                <a:cs typeface="Roboto"/>
                <a:sym typeface="Roboto"/>
              </a:rPr>
              <a:t>Fim: 16 de setembro</a:t>
            </a:r>
            <a:endParaRPr sz="1300">
              <a:solidFill>
                <a:srgbClr val="324F9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>
              <a:solidFill>
                <a:srgbClr val="324F9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8" name="Google Shape;518;g3710d51225a_2_48"/>
          <p:cNvSpPr txBox="1"/>
          <p:nvPr/>
        </p:nvSpPr>
        <p:spPr>
          <a:xfrm>
            <a:off x="3113877" y="1728450"/>
            <a:ext cx="7179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Etapa 2</a:t>
            </a:r>
            <a:endParaRPr sz="12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9" name="Google Shape;519;g3710d51225a_2_48"/>
          <p:cNvSpPr/>
          <p:nvPr/>
        </p:nvSpPr>
        <p:spPr>
          <a:xfrm>
            <a:off x="5330850" y="1480279"/>
            <a:ext cx="805500" cy="805500"/>
          </a:xfrm>
          <a:prstGeom prst="ellipse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324F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3710d51225a_2_48"/>
          <p:cNvSpPr txBox="1"/>
          <p:nvPr/>
        </p:nvSpPr>
        <p:spPr>
          <a:xfrm>
            <a:off x="4575388" y="2471785"/>
            <a:ext cx="2316300" cy="8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Construção do plano estratégico e Identificação de metas prioritárias</a:t>
            </a:r>
            <a:endParaRPr sz="1400" b="1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1" name="Google Shape;521;g3710d51225a_2_48"/>
          <p:cNvSpPr txBox="1"/>
          <p:nvPr/>
        </p:nvSpPr>
        <p:spPr>
          <a:xfrm>
            <a:off x="4575431" y="3328181"/>
            <a:ext cx="23163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Início: 17 de setembro</a:t>
            </a:r>
            <a:endParaRPr sz="130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Fim: 07 de outubro</a:t>
            </a:r>
            <a:endParaRPr sz="130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2" name="Google Shape;522;g3710d51225a_2_48"/>
          <p:cNvSpPr txBox="1"/>
          <p:nvPr/>
        </p:nvSpPr>
        <p:spPr>
          <a:xfrm>
            <a:off x="5384212" y="1695275"/>
            <a:ext cx="6987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Etapa 3</a:t>
            </a:r>
            <a:endParaRPr sz="12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3" name="Google Shape;523;g3710d51225a_2_48"/>
          <p:cNvSpPr/>
          <p:nvPr/>
        </p:nvSpPr>
        <p:spPr>
          <a:xfrm>
            <a:off x="4416440" y="1904363"/>
            <a:ext cx="373500" cy="49800"/>
          </a:xfrm>
          <a:prstGeom prst="roundRect">
            <a:avLst>
              <a:gd name="adj" fmla="val 50000"/>
            </a:avLst>
          </a:prstGeom>
          <a:solidFill>
            <a:srgbClr val="888888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3710d51225a_2_48"/>
          <p:cNvSpPr/>
          <p:nvPr/>
        </p:nvSpPr>
        <p:spPr>
          <a:xfrm>
            <a:off x="7591589" y="1510004"/>
            <a:ext cx="805500" cy="805500"/>
          </a:xfrm>
          <a:prstGeom prst="ellipse">
            <a:avLst/>
          </a:prstGeom>
          <a:solidFill>
            <a:srgbClr val="88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324F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g3710d51225a_2_48"/>
          <p:cNvSpPr txBox="1"/>
          <p:nvPr/>
        </p:nvSpPr>
        <p:spPr>
          <a:xfrm>
            <a:off x="7050675" y="2463825"/>
            <a:ext cx="17796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Construção do plano de ação</a:t>
            </a:r>
            <a:endParaRPr sz="1400" b="1" i="0" u="none" strike="noStrike" cap="none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6" name="Google Shape;526;g3710d51225a_2_48"/>
          <p:cNvSpPr txBox="1"/>
          <p:nvPr/>
        </p:nvSpPr>
        <p:spPr>
          <a:xfrm>
            <a:off x="6836145" y="3082931"/>
            <a:ext cx="2316300" cy="9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Início: 08 de outubro</a:t>
            </a:r>
            <a:endParaRPr sz="130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rPr>
              <a:t>Fim: 22 de outubro</a:t>
            </a:r>
            <a:endParaRPr sz="130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>
              <a:solidFill>
                <a:srgbClr val="88888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7" name="Google Shape;527;g3710d51225a_2_48"/>
          <p:cNvSpPr txBox="1"/>
          <p:nvPr/>
        </p:nvSpPr>
        <p:spPr>
          <a:xfrm>
            <a:off x="7591500" y="1728450"/>
            <a:ext cx="8403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Etapa 4</a:t>
            </a:r>
            <a:endParaRPr sz="12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8" name="Google Shape;528;g3710d51225a_2_48"/>
          <p:cNvSpPr/>
          <p:nvPr/>
        </p:nvSpPr>
        <p:spPr>
          <a:xfrm>
            <a:off x="6677179" y="1887863"/>
            <a:ext cx="373500" cy="49800"/>
          </a:xfrm>
          <a:prstGeom prst="roundRect">
            <a:avLst>
              <a:gd name="adj" fmla="val 50000"/>
            </a:avLst>
          </a:prstGeom>
          <a:solidFill>
            <a:srgbClr val="888888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3710d51225a_2_48"/>
          <p:cNvSpPr txBox="1"/>
          <p:nvPr/>
        </p:nvSpPr>
        <p:spPr>
          <a:xfrm>
            <a:off x="5245000" y="4204550"/>
            <a:ext cx="363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rgbClr val="324F9E"/>
                </a:solidFill>
                <a:latin typeface="Arial"/>
                <a:ea typeface="Arial"/>
                <a:cs typeface="Arial"/>
                <a:sym typeface="Arial"/>
              </a:rPr>
              <a:t>Encontros tira-dúvidas seguem até 27/11</a:t>
            </a:r>
            <a:endParaRPr sz="1400" b="1" i="0" u="none" strike="noStrike" cap="none">
              <a:solidFill>
                <a:srgbClr val="324F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3710d51225a_2_48"/>
          <p:cNvSpPr txBox="1"/>
          <p:nvPr/>
        </p:nvSpPr>
        <p:spPr>
          <a:xfrm>
            <a:off x="1675000" y="4287225"/>
            <a:ext cx="749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531" name="Google Shape;531;g3710d51225a_2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800" y="1203800"/>
            <a:ext cx="531350" cy="53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g3710d51225a_2_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2688047" y="1161548"/>
            <a:ext cx="540806" cy="540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72ddaf608f_0_1245"/>
          <p:cNvSpPr txBox="1">
            <a:spLocks noGrp="1"/>
          </p:cNvSpPr>
          <p:nvPr>
            <p:ph type="body" idx="1"/>
          </p:nvPr>
        </p:nvSpPr>
        <p:spPr>
          <a:xfrm>
            <a:off x="503635" y="1020601"/>
            <a:ext cx="5597100" cy="307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t-BR" sz="3200"/>
              <a:t>É papel dos municípios construir um Plano de Primeira Infância e colocá-lo em prática de forma consistente e duradoura.</a:t>
            </a:r>
            <a:endParaRPr sz="3200"/>
          </a:p>
        </p:txBody>
      </p:sp>
      <p:pic>
        <p:nvPicPr>
          <p:cNvPr id="538" name="Google Shape;538;g372ddaf608f_0_1245"/>
          <p:cNvPicPr preferRelativeResize="0"/>
          <p:nvPr/>
        </p:nvPicPr>
        <p:blipFill rotWithShape="1">
          <a:blip r:embed="rId3">
            <a:alphaModFix/>
          </a:blip>
          <a:srcRect l="17298" r="27961"/>
          <a:stretch/>
        </p:blipFill>
        <p:spPr>
          <a:xfrm>
            <a:off x="6624900" y="1023225"/>
            <a:ext cx="2519100" cy="30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372ddaf608f_0_1245"/>
          <p:cNvSpPr>
            <a:spLocks noGrp="1"/>
          </p:cNvSpPr>
          <p:nvPr>
            <p:ph type="pic" idx="2"/>
          </p:nvPr>
        </p:nvSpPr>
        <p:spPr>
          <a:xfrm>
            <a:off x="6624900" y="1023217"/>
            <a:ext cx="2519100" cy="3067200"/>
          </a:xfrm>
          <a:prstGeom prst="rect">
            <a:avLst/>
          </a:prstGeom>
        </p:spPr>
      </p:sp>
      <p:pic>
        <p:nvPicPr>
          <p:cNvPr id="540" name="Google Shape;540;g372ddaf608f_0_1245"/>
          <p:cNvPicPr preferRelativeResize="0"/>
          <p:nvPr/>
        </p:nvPicPr>
        <p:blipFill rotWithShape="1">
          <a:blip r:embed="rId3">
            <a:alphaModFix/>
          </a:blip>
          <a:srcRect l="15425" t="-570" r="29833" b="569"/>
          <a:stretch/>
        </p:blipFill>
        <p:spPr>
          <a:xfrm>
            <a:off x="6624900" y="1013492"/>
            <a:ext cx="2519100" cy="30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72ddaf608f_0_1276"/>
          <p:cNvSpPr txBox="1"/>
          <p:nvPr/>
        </p:nvSpPr>
        <p:spPr>
          <a:xfrm>
            <a:off x="4074448" y="4075050"/>
            <a:ext cx="5646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300" b="1">
                <a:solidFill>
                  <a:schemeClr val="accent1"/>
                </a:solidFill>
              </a:rPr>
              <a:t>Clique nos links para acessar os documentos.</a:t>
            </a:r>
            <a:endParaRPr sz="1300" b="1">
              <a:solidFill>
                <a:schemeClr val="accent1"/>
              </a:solidFill>
            </a:endParaRPr>
          </a:p>
        </p:txBody>
      </p:sp>
      <p:pic>
        <p:nvPicPr>
          <p:cNvPr id="546" name="Google Shape;546;g372ddaf608f_0_1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7560" y="4177776"/>
            <a:ext cx="298287" cy="298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372ddaf608f_0_12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881" y="4683111"/>
            <a:ext cx="1000125" cy="38895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g372ddaf608f_0_1276"/>
          <p:cNvSpPr txBox="1">
            <a:spLocks noGrp="1"/>
          </p:cNvSpPr>
          <p:nvPr>
            <p:ph type="title"/>
          </p:nvPr>
        </p:nvSpPr>
        <p:spPr>
          <a:xfrm>
            <a:off x="457350" y="424075"/>
            <a:ext cx="8229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pt-BR" sz="2400" b="1">
                <a:solidFill>
                  <a:schemeClr val="accent1"/>
                </a:solidFill>
                <a:latin typeface="Work Sans Black"/>
                <a:ea typeface="Work Sans Black"/>
                <a:cs typeface="Work Sans Black"/>
                <a:sym typeface="Work Sans Blac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Exemplos  de PMPI</a:t>
            </a:r>
            <a:endParaRPr/>
          </a:p>
        </p:txBody>
      </p:sp>
      <p:sp>
        <p:nvSpPr>
          <p:cNvPr id="549" name="Google Shape;549;g372ddaf608f_0_1276"/>
          <p:cNvSpPr/>
          <p:nvPr/>
        </p:nvSpPr>
        <p:spPr>
          <a:xfrm>
            <a:off x="2442271" y="1547913"/>
            <a:ext cx="1094100" cy="15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0550" tIns="60550" rIns="60550" bIns="605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27"/>
              <a:t>PMPI 1</a:t>
            </a:r>
            <a:endParaRPr sz="927"/>
          </a:p>
        </p:txBody>
      </p:sp>
      <p:sp>
        <p:nvSpPr>
          <p:cNvPr id="550" name="Google Shape;550;g372ddaf608f_0_1276"/>
          <p:cNvSpPr txBox="1"/>
          <p:nvPr/>
        </p:nvSpPr>
        <p:spPr>
          <a:xfrm>
            <a:off x="2469950" y="3107863"/>
            <a:ext cx="100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chemeClr val="hlink"/>
                </a:solidFill>
                <a:hlinkClick r:id="rId5"/>
              </a:rPr>
              <a:t>São Paulo</a:t>
            </a:r>
            <a:endParaRPr sz="1000"/>
          </a:p>
        </p:txBody>
      </p:sp>
      <p:sp>
        <p:nvSpPr>
          <p:cNvPr id="551" name="Google Shape;551;g372ddaf608f_0_1276"/>
          <p:cNvSpPr/>
          <p:nvPr/>
        </p:nvSpPr>
        <p:spPr>
          <a:xfrm>
            <a:off x="3780750" y="1547925"/>
            <a:ext cx="1115700" cy="1509600"/>
          </a:xfrm>
          <a:prstGeom prst="rect">
            <a:avLst/>
          </a:prstGeom>
          <a:solidFill>
            <a:schemeClr val="lt2"/>
          </a:solidFill>
          <a:ln w="6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550" tIns="60550" rIns="60550" bIns="605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27"/>
              <a:t>PMPI 2</a:t>
            </a:r>
            <a:endParaRPr sz="927"/>
          </a:p>
        </p:txBody>
      </p:sp>
      <p:sp>
        <p:nvSpPr>
          <p:cNvPr id="552" name="Google Shape;552;g372ddaf608f_0_1276"/>
          <p:cNvSpPr txBox="1"/>
          <p:nvPr/>
        </p:nvSpPr>
        <p:spPr>
          <a:xfrm>
            <a:off x="3780750" y="3107863"/>
            <a:ext cx="1094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chemeClr val="hlink"/>
                </a:solidFill>
                <a:hlinkClick r:id="rId6"/>
              </a:rPr>
              <a:t>Recife</a:t>
            </a:r>
            <a:endParaRPr/>
          </a:p>
        </p:txBody>
      </p:sp>
      <p:sp>
        <p:nvSpPr>
          <p:cNvPr id="553" name="Google Shape;553;g372ddaf608f_0_1276"/>
          <p:cNvSpPr txBox="1"/>
          <p:nvPr/>
        </p:nvSpPr>
        <p:spPr>
          <a:xfrm>
            <a:off x="5032775" y="3107863"/>
            <a:ext cx="1093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chemeClr val="hlink"/>
                </a:solidFill>
                <a:hlinkClick r:id="rId7"/>
              </a:rPr>
              <a:t>Caruaru</a:t>
            </a:r>
            <a:endParaRPr sz="1000"/>
          </a:p>
        </p:txBody>
      </p:sp>
      <p:pic>
        <p:nvPicPr>
          <p:cNvPr id="554" name="Google Shape;554;g372ddaf608f_0_12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9952" y="1547913"/>
            <a:ext cx="1172021" cy="1509421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g372ddaf608f_0_1276"/>
          <p:cNvSpPr/>
          <p:nvPr/>
        </p:nvSpPr>
        <p:spPr>
          <a:xfrm>
            <a:off x="790458" y="1249717"/>
            <a:ext cx="1094100" cy="1509600"/>
          </a:xfrm>
          <a:prstGeom prst="rect">
            <a:avLst/>
          </a:prstGeom>
          <a:solidFill>
            <a:schemeClr val="lt1"/>
          </a:solidFill>
          <a:ln w="6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550" tIns="60550" rIns="60550" bIns="605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27" u="sng">
                <a:solidFill>
                  <a:schemeClr val="hlink"/>
                </a:solidFill>
                <a:hlinkClick r:id="rId9"/>
              </a:rPr>
              <a:t>Documento com comparativo de PMPIs</a:t>
            </a:r>
            <a:endParaRPr sz="927"/>
          </a:p>
        </p:txBody>
      </p:sp>
      <p:sp>
        <p:nvSpPr>
          <p:cNvPr id="556" name="Google Shape;556;g372ddaf608f_0_1276"/>
          <p:cNvSpPr txBox="1"/>
          <p:nvPr/>
        </p:nvSpPr>
        <p:spPr>
          <a:xfrm>
            <a:off x="790463" y="3559020"/>
            <a:ext cx="1651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557" name="Google Shape;557;g372ddaf608f_0_12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80750" y="1547925"/>
            <a:ext cx="1115574" cy="150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372ddaf608f_0_127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068052" y="1547925"/>
            <a:ext cx="1115547" cy="151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372ddaf608f_0_127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6226" y="1203320"/>
            <a:ext cx="1808074" cy="2559068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372ddaf608f_0_1276"/>
          <p:cNvSpPr txBox="1"/>
          <p:nvPr/>
        </p:nvSpPr>
        <p:spPr>
          <a:xfrm>
            <a:off x="486237" y="3762395"/>
            <a:ext cx="1651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chemeClr val="hlink"/>
                </a:solidFill>
                <a:hlinkClick r:id="rId13"/>
              </a:rPr>
              <a:t>Acesso ao documento</a:t>
            </a:r>
            <a:endParaRPr sz="1000"/>
          </a:p>
        </p:txBody>
      </p:sp>
      <p:pic>
        <p:nvPicPr>
          <p:cNvPr id="561" name="Google Shape;561;g372ddaf608f_0_1276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355089" y="1547925"/>
            <a:ext cx="1116135" cy="15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g372ddaf608f_0_1276"/>
          <p:cNvSpPr txBox="1"/>
          <p:nvPr/>
        </p:nvSpPr>
        <p:spPr>
          <a:xfrm>
            <a:off x="6305275" y="3107863"/>
            <a:ext cx="1093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chemeClr val="hlink"/>
                </a:solidFill>
                <a:hlinkClick r:id="rId14"/>
              </a:rPr>
              <a:t>Alcinópolis</a:t>
            </a:r>
            <a:endParaRPr sz="1000"/>
          </a:p>
        </p:txBody>
      </p:sp>
      <p:sp>
        <p:nvSpPr>
          <p:cNvPr id="563" name="Google Shape;563;g372ddaf608f_0_1276"/>
          <p:cNvSpPr txBox="1"/>
          <p:nvPr/>
        </p:nvSpPr>
        <p:spPr>
          <a:xfrm>
            <a:off x="7567525" y="3092575"/>
            <a:ext cx="863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u="sng">
                <a:solidFill>
                  <a:schemeClr val="hlink"/>
                </a:solidFill>
                <a:hlinkClick r:id="rId16"/>
              </a:rPr>
              <a:t>Cascavel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564" name="Google Shape;564;g372ddaf608f_0_127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642714" y="1547925"/>
            <a:ext cx="1116135" cy="15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g372ddaf608f_0_1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4562" y="3897735"/>
            <a:ext cx="298287" cy="298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730aa33715_0_84"/>
          <p:cNvSpPr txBox="1">
            <a:spLocks noGrp="1"/>
          </p:cNvSpPr>
          <p:nvPr>
            <p:ph type="body" idx="1"/>
          </p:nvPr>
        </p:nvSpPr>
        <p:spPr>
          <a:xfrm>
            <a:off x="507601" y="357391"/>
            <a:ext cx="4199100" cy="391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etapa atual:  Diagnóstico</a:t>
            </a:r>
            <a:endParaRPr/>
          </a:p>
        </p:txBody>
      </p:sp>
      <p:pic>
        <p:nvPicPr>
          <p:cNvPr id="571" name="Google Shape;571;g3730aa33715_0_8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2284" t="15183" r="27208" b="24033"/>
          <a:stretch/>
        </p:blipFill>
        <p:spPr>
          <a:xfrm>
            <a:off x="5083200" y="1033869"/>
            <a:ext cx="4060800" cy="41097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rban95 PowerPoint Theme">
  <a:themeElements>
    <a:clrScheme name="Urban95 colour theme">
      <a:dk1>
        <a:srgbClr val="000000"/>
      </a:dk1>
      <a:lt1>
        <a:srgbClr val="FFFFFF"/>
      </a:lt1>
      <a:dk2>
        <a:srgbClr val="333333"/>
      </a:dk2>
      <a:lt2>
        <a:srgbClr val="D9F3E8"/>
      </a:lt2>
      <a:accent1>
        <a:srgbClr val="33BD85"/>
      </a:accent1>
      <a:accent2>
        <a:srgbClr val="4DC6F3"/>
      </a:accent2>
      <a:accent3>
        <a:srgbClr val="99DEC2"/>
      </a:accent3>
      <a:accent4>
        <a:srgbClr val="324F9E"/>
      </a:accent4>
      <a:accent5>
        <a:srgbClr val="F9DA14"/>
      </a:accent5>
      <a:accent6>
        <a:srgbClr val="FCE973"/>
      </a:accent6>
      <a:hlink>
        <a:srgbClr val="33BD85"/>
      </a:hlink>
      <a:folHlink>
        <a:srgbClr val="324F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1627</Words>
  <PresentationFormat>Apresentação na tela (16:9)</PresentationFormat>
  <Paragraphs>240</Paragraphs>
  <Slides>35</Slides>
  <Notes>34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35</vt:i4>
      </vt:variant>
    </vt:vector>
  </HeadingPairs>
  <TitlesOfParts>
    <vt:vector size="44" baseType="lpstr">
      <vt:lpstr>Arial</vt:lpstr>
      <vt:lpstr>Work Sans Black</vt:lpstr>
      <vt:lpstr>Work Sans</vt:lpstr>
      <vt:lpstr>Roboto</vt:lpstr>
      <vt:lpstr>Calibri</vt:lpstr>
      <vt:lpstr>Work Sans ExtraBold</vt:lpstr>
      <vt:lpstr>Work Sans Medium</vt:lpstr>
      <vt:lpstr>Urban95 PowerPoint Theme</vt:lpstr>
      <vt:lpstr>Tema do Office</vt:lpstr>
      <vt:lpstr>Tutoria para Elaboração e Implementação do PMPI</vt:lpstr>
      <vt:lpstr>Gravação do encontro que aconteceu no dia 21 de agosto de 2025.</vt:lpstr>
      <vt:lpstr>Slide 3</vt:lpstr>
      <vt:lpstr>Slide 4</vt:lpstr>
      <vt:lpstr>Sugestão de etapas para elaboração do plano</vt:lpstr>
      <vt:lpstr>Linha do tempo da tutoria</vt:lpstr>
      <vt:lpstr>Slide 7</vt:lpstr>
      <vt:lpstr>Exemplos  de PMPI</vt:lpstr>
      <vt:lpstr>Slide 9</vt:lpstr>
      <vt:lpstr>O que é e para que serve</vt:lpstr>
      <vt:lpstr>Os três pilares do diagnóstico</vt:lpstr>
      <vt:lpstr>Diagnóstico de dados Que dados analisar</vt:lpstr>
      <vt:lpstr>Diagnóstico de dados Áreas Prioritárias Definidas no Marco Legal</vt:lpstr>
      <vt:lpstr>Diagnóstico de dados Modelo do Cuidado Integral</vt:lpstr>
      <vt:lpstr>Diagnóstico de dados Plataformas para levantamento de dados</vt:lpstr>
      <vt:lpstr>Diagnóstico de ofertas Carta de serviços</vt:lpstr>
      <vt:lpstr>Diagnóstico de ofertas Painel de ofertas básicas</vt:lpstr>
      <vt:lpstr>Diagnóstico de demanda Escuta das crianças</vt:lpstr>
      <vt:lpstr>Diagnóstico de demanda Escuta dos adultos</vt:lpstr>
      <vt:lpstr>Slide 20</vt:lpstr>
      <vt:lpstr>Análise de dados Que critérios analisar?</vt:lpstr>
      <vt:lpstr>Análise de dados Exemplo - Comparação</vt:lpstr>
      <vt:lpstr>Análise de dados Exemplo - Equidade </vt:lpstr>
      <vt:lpstr>Escrita do diagnóstico Dicas</vt:lpstr>
      <vt:lpstr>Slide 25</vt:lpstr>
      <vt:lpstr>Exemplo 1  - Alcinópolis, MS</vt:lpstr>
      <vt:lpstr>Localização de crianças de 0 a 6 anos - Alcinópolis, MS</vt:lpstr>
      <vt:lpstr>Localização de crianças e serviços - Boa Vista, RR</vt:lpstr>
      <vt:lpstr>Exemplo 2  - Recife, PE</vt:lpstr>
      <vt:lpstr>Exemplo 3 - São Paulo, SP  </vt:lpstr>
      <vt:lpstr>São Paulo, SP</vt:lpstr>
      <vt:lpstr>São Paulo, SP</vt:lpstr>
      <vt:lpstr>Sugestão de etapas para diagnóstico</vt:lpstr>
      <vt:lpstr>Próximos passos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Tutoria para Elaboração e Implementação do PMPI</dc:title>
  <dc:creator>Rosier Custodio</dc:creator>
  <cp:lastModifiedBy>SUZETE FAUSTINA DOS SANTOS - S0508097</cp:lastModifiedBy>
  <cp:revision>1</cp:revision>
  <dcterms:modified xsi:type="dcterms:W3CDTF">2025-08-27T17:12:51Z</dcterms:modified>
</cp:coreProperties>
</file>